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
  </p:notesMasterIdLst>
  <p:sldIdLst>
    <p:sldId id="256" r:id="rId3"/>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DDA"/>
    <a:srgbClr val="F12D2D"/>
    <a:srgbClr val="EDC9C9"/>
    <a:srgbClr val="FFB7B7"/>
    <a:srgbClr val="CDC1DB"/>
    <a:srgbClr val="CC9EFE"/>
    <a:srgbClr val="EFAEFC"/>
    <a:srgbClr val="ACF4CB"/>
    <a:srgbClr val="B7E7CD"/>
    <a:srgbClr val="9FFF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490" autoAdjust="0"/>
  </p:normalViewPr>
  <p:slideViewPr>
    <p:cSldViewPr>
      <p:cViewPr varScale="1">
        <p:scale>
          <a:sx n="46" d="100"/>
          <a:sy n="46" d="100"/>
        </p:scale>
        <p:origin x="-1219"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9FEF38-24CA-444D-8E5D-5C6061C6B495}" type="datetimeFigureOut">
              <a:rPr lang="en-US" smtClean="0"/>
              <a:t>21-Jun-13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EC1035-22C6-4F8A-960B-5C00BC661B2D}" type="slidenum">
              <a:rPr lang="en-US" smtClean="0"/>
              <a:t>‹#›</a:t>
            </a:fld>
            <a:endParaRPr lang="en-US"/>
          </a:p>
        </p:txBody>
      </p:sp>
    </p:spTree>
    <p:extLst>
      <p:ext uri="{BB962C8B-B14F-4D97-AF65-F5344CB8AC3E}">
        <p14:creationId xmlns:p14="http://schemas.microsoft.com/office/powerpoint/2010/main" val="4021885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remove this slide if you need. But we will strongly appreciate that you help us to spread the voice and let your colleagues and audience to download our free templates.</a:t>
            </a:r>
          </a:p>
          <a:p>
            <a:r>
              <a:rPr lang="en-US" dirty="0" smtClean="0"/>
              <a:t>Here are a free resources:</a:t>
            </a:r>
          </a:p>
          <a:p>
            <a:r>
              <a:rPr lang="en-US" dirty="0" smtClean="0"/>
              <a:t>Prepare your presentations: </a:t>
            </a:r>
            <a:r>
              <a:rPr lang="en-US" b="1" dirty="0" smtClean="0"/>
              <a:t>SlideHunter.com</a:t>
            </a:r>
            <a:r>
              <a:rPr lang="en-US" dirty="0" smtClean="0"/>
              <a:t> lets you download free templates for your presentations.</a:t>
            </a:r>
          </a:p>
          <a:p>
            <a:r>
              <a:rPr lang="en-US" dirty="0" smtClean="0"/>
              <a:t>Share online: </a:t>
            </a:r>
            <a:r>
              <a:rPr lang="en-US" b="1" dirty="0" smtClean="0"/>
              <a:t>SlideOnline.com</a:t>
            </a:r>
            <a:r>
              <a:rPr lang="en-US" dirty="0" smtClean="0"/>
              <a:t> lets you upload presentations for free.</a:t>
            </a:r>
          </a:p>
          <a:p>
            <a:endParaRPr lang="en-US" dirty="0"/>
          </a:p>
        </p:txBody>
      </p:sp>
      <p:sp>
        <p:nvSpPr>
          <p:cNvPr id="4" name="Slide Number Placeholder 3"/>
          <p:cNvSpPr>
            <a:spLocks noGrp="1"/>
          </p:cNvSpPr>
          <p:nvPr>
            <p:ph type="sldNum" sz="quarter" idx="10"/>
          </p:nvPr>
        </p:nvSpPr>
        <p:spPr/>
        <p:txBody>
          <a:bodyPr/>
          <a:lstStyle/>
          <a:p>
            <a:fld id="{1D5843CF-B408-48A8-B881-2A4FCA4D4EE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086218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2F9B37-4FC8-4EEB-BE2F-2081A1907109}" type="datetimeFigureOut">
              <a:rPr lang="en-US" smtClean="0"/>
              <a:t>21-Jun-13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CCAFD-1043-42B6-864E-C32A387FD4D1}" type="slidenum">
              <a:rPr lang="en-US" smtClean="0"/>
              <a:t>‹#›</a:t>
            </a:fld>
            <a:endParaRPr lang="en-US"/>
          </a:p>
        </p:txBody>
      </p:sp>
    </p:spTree>
    <p:extLst>
      <p:ext uri="{BB962C8B-B14F-4D97-AF65-F5344CB8AC3E}">
        <p14:creationId xmlns:p14="http://schemas.microsoft.com/office/powerpoint/2010/main" val="2744521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2F9B37-4FC8-4EEB-BE2F-2081A1907109}" type="datetimeFigureOut">
              <a:rPr lang="en-US" smtClean="0"/>
              <a:t>21-Jun-13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CCAFD-1043-42B6-864E-C32A387FD4D1}" type="slidenum">
              <a:rPr lang="en-US" smtClean="0"/>
              <a:t>‹#›</a:t>
            </a:fld>
            <a:endParaRPr lang="en-US"/>
          </a:p>
        </p:txBody>
      </p:sp>
    </p:spTree>
    <p:extLst>
      <p:ext uri="{BB962C8B-B14F-4D97-AF65-F5344CB8AC3E}">
        <p14:creationId xmlns:p14="http://schemas.microsoft.com/office/powerpoint/2010/main" val="309709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2F9B37-4FC8-4EEB-BE2F-2081A1907109}" type="datetimeFigureOut">
              <a:rPr lang="en-US" smtClean="0"/>
              <a:t>21-Jun-13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CCAFD-1043-42B6-864E-C32A387FD4D1}" type="slidenum">
              <a:rPr lang="en-US" smtClean="0"/>
              <a:t>‹#›</a:t>
            </a:fld>
            <a:endParaRPr lang="en-US"/>
          </a:p>
        </p:txBody>
      </p:sp>
    </p:spTree>
    <p:extLst>
      <p:ext uri="{BB962C8B-B14F-4D97-AF65-F5344CB8AC3E}">
        <p14:creationId xmlns:p14="http://schemas.microsoft.com/office/powerpoint/2010/main" val="2747014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F87919-A673-4C14-9132-D8FEF76C2E54}" type="datetimeFigureOut">
              <a:rPr lang="en-US" smtClean="0">
                <a:solidFill>
                  <a:prstClr val="black">
                    <a:tint val="75000"/>
                  </a:prstClr>
                </a:solidFill>
              </a:rPr>
              <a:pPr/>
              <a:t>21-Jun-13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7B7399A-9802-4AD3-82B8-E9A6845F747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7042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F87919-A673-4C14-9132-D8FEF76C2E54}" type="datetimeFigureOut">
              <a:rPr lang="en-US" smtClean="0">
                <a:solidFill>
                  <a:prstClr val="black">
                    <a:tint val="75000"/>
                  </a:prstClr>
                </a:solidFill>
              </a:rPr>
              <a:pPr/>
              <a:t>21-Jun-13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7B7399A-9802-4AD3-82B8-E9A6845F747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7042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F87919-A673-4C14-9132-D8FEF76C2E54}" type="datetimeFigureOut">
              <a:rPr lang="en-US" smtClean="0">
                <a:solidFill>
                  <a:prstClr val="black">
                    <a:tint val="75000"/>
                  </a:prstClr>
                </a:solidFill>
              </a:rPr>
              <a:pPr/>
              <a:t>21-Jun-13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7B7399A-9802-4AD3-82B8-E9A6845F747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0141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F87919-A673-4C14-9132-D8FEF76C2E54}" type="datetimeFigureOut">
              <a:rPr lang="en-US" smtClean="0">
                <a:solidFill>
                  <a:prstClr val="black">
                    <a:tint val="75000"/>
                  </a:prstClr>
                </a:solidFill>
              </a:rPr>
              <a:pPr/>
              <a:t>21-Jun-13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7B7399A-9802-4AD3-82B8-E9A6845F747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57764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F87919-A673-4C14-9132-D8FEF76C2E54}" type="datetimeFigureOut">
              <a:rPr lang="en-US" smtClean="0">
                <a:solidFill>
                  <a:prstClr val="black">
                    <a:tint val="75000"/>
                  </a:prstClr>
                </a:solidFill>
              </a:rPr>
              <a:pPr/>
              <a:t>21-Jun-13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7B7399A-9802-4AD3-82B8-E9A6845F747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73099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3252"/>
          </a:xfrm>
        </p:spPr>
        <p:txBody>
          <a:bodyPr>
            <a:normAutofit/>
          </a:bodyPr>
          <a:lstStyle>
            <a:lvl1pPr algn="l">
              <a:defRPr sz="4000" b="1"/>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60F87919-A673-4C14-9132-D8FEF76C2E54}" type="datetimeFigureOut">
              <a:rPr lang="en-US" smtClean="0">
                <a:solidFill>
                  <a:prstClr val="black">
                    <a:tint val="75000"/>
                  </a:prstClr>
                </a:solidFill>
              </a:rPr>
              <a:pPr/>
              <a:t>21-Jun-13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7B7399A-9802-4AD3-82B8-E9A6845F747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72762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F87919-A673-4C14-9132-D8FEF76C2E54}" type="datetimeFigureOut">
              <a:rPr lang="en-US" smtClean="0">
                <a:solidFill>
                  <a:prstClr val="black">
                    <a:tint val="75000"/>
                  </a:prstClr>
                </a:solidFill>
              </a:rPr>
              <a:pPr/>
              <a:t>21-Jun-13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7B7399A-9802-4AD3-82B8-E9A6845F747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847775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F87919-A673-4C14-9132-D8FEF76C2E54}" type="datetimeFigureOut">
              <a:rPr lang="en-US" smtClean="0">
                <a:solidFill>
                  <a:prstClr val="black">
                    <a:tint val="75000"/>
                  </a:prstClr>
                </a:solidFill>
              </a:rPr>
              <a:pPr/>
              <a:t>21-Jun-13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7B7399A-9802-4AD3-82B8-E9A6845F747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9976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2F9B37-4FC8-4EEB-BE2F-2081A1907109}" type="datetimeFigureOut">
              <a:rPr lang="en-US" smtClean="0"/>
              <a:t>21-Jun-13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CCAFD-1043-42B6-864E-C32A387FD4D1}" type="slidenum">
              <a:rPr lang="en-US" smtClean="0"/>
              <a:t>‹#›</a:t>
            </a:fld>
            <a:endParaRPr lang="en-US"/>
          </a:p>
        </p:txBody>
      </p:sp>
    </p:spTree>
    <p:extLst>
      <p:ext uri="{BB962C8B-B14F-4D97-AF65-F5344CB8AC3E}">
        <p14:creationId xmlns:p14="http://schemas.microsoft.com/office/powerpoint/2010/main" val="1143036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F87919-A673-4C14-9132-D8FEF76C2E54}" type="datetimeFigureOut">
              <a:rPr lang="en-US" smtClean="0">
                <a:solidFill>
                  <a:prstClr val="black">
                    <a:tint val="75000"/>
                  </a:prstClr>
                </a:solidFill>
              </a:rPr>
              <a:pPr/>
              <a:t>21-Jun-13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7B7399A-9802-4AD3-82B8-E9A6845F747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47681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F87919-A673-4C14-9132-D8FEF76C2E54}" type="datetimeFigureOut">
              <a:rPr lang="en-US" smtClean="0">
                <a:solidFill>
                  <a:prstClr val="black">
                    <a:tint val="75000"/>
                  </a:prstClr>
                </a:solidFill>
              </a:rPr>
              <a:pPr/>
              <a:t>21-Jun-13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7B7399A-9802-4AD3-82B8-E9A6845F747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69557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F87919-A673-4C14-9132-D8FEF76C2E54}" type="datetimeFigureOut">
              <a:rPr lang="en-US" smtClean="0">
                <a:solidFill>
                  <a:prstClr val="black">
                    <a:tint val="75000"/>
                  </a:prstClr>
                </a:solidFill>
              </a:rPr>
              <a:pPr/>
              <a:t>21-Jun-13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7B7399A-9802-4AD3-82B8-E9A6845F747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5139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2F9B37-4FC8-4EEB-BE2F-2081A1907109}" type="datetimeFigureOut">
              <a:rPr lang="en-US" smtClean="0"/>
              <a:t>21-Jun-13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CCAFD-1043-42B6-864E-C32A387FD4D1}" type="slidenum">
              <a:rPr lang="en-US" smtClean="0"/>
              <a:t>‹#›</a:t>
            </a:fld>
            <a:endParaRPr lang="en-US"/>
          </a:p>
        </p:txBody>
      </p:sp>
    </p:spTree>
    <p:extLst>
      <p:ext uri="{BB962C8B-B14F-4D97-AF65-F5344CB8AC3E}">
        <p14:creationId xmlns:p14="http://schemas.microsoft.com/office/powerpoint/2010/main" val="3845868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2F9B37-4FC8-4EEB-BE2F-2081A1907109}" type="datetimeFigureOut">
              <a:rPr lang="en-US" smtClean="0"/>
              <a:t>21-Jun-13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CCAFD-1043-42B6-864E-C32A387FD4D1}" type="slidenum">
              <a:rPr lang="en-US" smtClean="0"/>
              <a:t>‹#›</a:t>
            </a:fld>
            <a:endParaRPr lang="en-US"/>
          </a:p>
        </p:txBody>
      </p:sp>
    </p:spTree>
    <p:extLst>
      <p:ext uri="{BB962C8B-B14F-4D97-AF65-F5344CB8AC3E}">
        <p14:creationId xmlns:p14="http://schemas.microsoft.com/office/powerpoint/2010/main" val="2807593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2F9B37-4FC8-4EEB-BE2F-2081A1907109}" type="datetimeFigureOut">
              <a:rPr lang="en-US" smtClean="0"/>
              <a:t>21-Jun-13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8CCAFD-1043-42B6-864E-C32A387FD4D1}" type="slidenum">
              <a:rPr lang="en-US" smtClean="0"/>
              <a:t>‹#›</a:t>
            </a:fld>
            <a:endParaRPr lang="en-US"/>
          </a:p>
        </p:txBody>
      </p:sp>
    </p:spTree>
    <p:extLst>
      <p:ext uri="{BB962C8B-B14F-4D97-AF65-F5344CB8AC3E}">
        <p14:creationId xmlns:p14="http://schemas.microsoft.com/office/powerpoint/2010/main" val="1253650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2F9B37-4FC8-4EEB-BE2F-2081A1907109}" type="datetimeFigureOut">
              <a:rPr lang="en-US" smtClean="0"/>
              <a:t>21-Jun-13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8CCAFD-1043-42B6-864E-C32A387FD4D1}" type="slidenum">
              <a:rPr lang="en-US" smtClean="0"/>
              <a:t>‹#›</a:t>
            </a:fld>
            <a:endParaRPr lang="en-US"/>
          </a:p>
        </p:txBody>
      </p:sp>
    </p:spTree>
    <p:extLst>
      <p:ext uri="{BB962C8B-B14F-4D97-AF65-F5344CB8AC3E}">
        <p14:creationId xmlns:p14="http://schemas.microsoft.com/office/powerpoint/2010/main" val="3592762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2F9B37-4FC8-4EEB-BE2F-2081A1907109}" type="datetimeFigureOut">
              <a:rPr lang="en-US" smtClean="0"/>
              <a:t>21-Jun-13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8CCAFD-1043-42B6-864E-C32A387FD4D1}" type="slidenum">
              <a:rPr lang="en-US" smtClean="0"/>
              <a:t>‹#›</a:t>
            </a:fld>
            <a:endParaRPr lang="en-US"/>
          </a:p>
        </p:txBody>
      </p:sp>
    </p:spTree>
    <p:extLst>
      <p:ext uri="{BB962C8B-B14F-4D97-AF65-F5344CB8AC3E}">
        <p14:creationId xmlns:p14="http://schemas.microsoft.com/office/powerpoint/2010/main" val="3338751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2F9B37-4FC8-4EEB-BE2F-2081A1907109}" type="datetimeFigureOut">
              <a:rPr lang="en-US" smtClean="0"/>
              <a:t>21-Jun-13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CCAFD-1043-42B6-864E-C32A387FD4D1}" type="slidenum">
              <a:rPr lang="en-US" smtClean="0"/>
              <a:t>‹#›</a:t>
            </a:fld>
            <a:endParaRPr lang="en-US"/>
          </a:p>
        </p:txBody>
      </p:sp>
    </p:spTree>
    <p:extLst>
      <p:ext uri="{BB962C8B-B14F-4D97-AF65-F5344CB8AC3E}">
        <p14:creationId xmlns:p14="http://schemas.microsoft.com/office/powerpoint/2010/main" val="188474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2F9B37-4FC8-4EEB-BE2F-2081A1907109}" type="datetimeFigureOut">
              <a:rPr lang="en-US" smtClean="0"/>
              <a:t>21-Jun-13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CCAFD-1043-42B6-864E-C32A387FD4D1}" type="slidenum">
              <a:rPr lang="en-US" smtClean="0"/>
              <a:t>‹#›</a:t>
            </a:fld>
            <a:endParaRPr lang="en-US"/>
          </a:p>
        </p:txBody>
      </p:sp>
    </p:spTree>
    <p:extLst>
      <p:ext uri="{BB962C8B-B14F-4D97-AF65-F5344CB8AC3E}">
        <p14:creationId xmlns:p14="http://schemas.microsoft.com/office/powerpoint/2010/main" val="2837862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2F9B37-4FC8-4EEB-BE2F-2081A1907109}" type="datetimeFigureOut">
              <a:rPr lang="en-US" smtClean="0"/>
              <a:t>21-Jun-13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CCAFD-1043-42B6-864E-C32A387FD4D1}" type="slidenum">
              <a:rPr lang="en-US" smtClean="0"/>
              <a:t>‹#›</a:t>
            </a:fld>
            <a:endParaRPr lang="en-US"/>
          </a:p>
        </p:txBody>
      </p:sp>
    </p:spTree>
    <p:extLst>
      <p:ext uri="{BB962C8B-B14F-4D97-AF65-F5344CB8AC3E}">
        <p14:creationId xmlns:p14="http://schemas.microsoft.com/office/powerpoint/2010/main" val="4089839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
              <a:schemeClr val="bg1"/>
            </a:gs>
            <a:gs pos="26000">
              <a:schemeClr val="bg1">
                <a:lumMod val="85000"/>
              </a:schemeClr>
            </a:gs>
            <a:gs pos="50000">
              <a:schemeClr val="bg1"/>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87919-A673-4C14-9132-D8FEF76C2E54}" type="datetimeFigureOut">
              <a:rPr lang="en-US" smtClean="0">
                <a:solidFill>
                  <a:prstClr val="black">
                    <a:tint val="75000"/>
                  </a:prstClr>
                </a:solidFill>
              </a:rPr>
              <a:pPr/>
              <a:t>21-Jun-13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B7399A-9802-4AD3-82B8-E9A6845F747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06726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hunter.com/" TargetMode="External"/><Relationship Id="rId2" Type="http://schemas.openxmlformats.org/officeDocument/2006/relationships/hyperlink" Target="http://www.businessmodelgeneration.com/"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hyperlink" Target="http://twitter.com/slideh" TargetMode="External"/><Relationship Id="rId7" Type="http://schemas.openxmlformats.org/officeDocument/2006/relationships/hyperlink" Target="http://slidehunter.com/" TargetMode="External"/><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hyperlink" Target="http://slideonline.com/" TargetMode="External"/><Relationship Id="rId5" Type="http://schemas.openxmlformats.org/officeDocument/2006/relationships/image" Target="../media/image2.png"/><Relationship Id="rId4" Type="http://schemas.openxmlformats.org/officeDocument/2006/relationships/hyperlink" Target="http://www.slidehunter.com/" TargetMode="External"/><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2819" y="114685"/>
            <a:ext cx="2291781" cy="461665"/>
          </a:xfrm>
          <a:prstGeom prst="rect">
            <a:avLst/>
          </a:prstGeom>
          <a:noFill/>
        </p:spPr>
        <p:txBody>
          <a:bodyPr wrap="none" rtlCol="0">
            <a:spAutoFit/>
          </a:bodyPr>
          <a:lstStyle/>
          <a:p>
            <a:r>
              <a:rPr lang="en-US" sz="2400" b="1" dirty="0" smtClean="0">
                <a:solidFill>
                  <a:schemeClr val="tx1">
                    <a:lumMod val="65000"/>
                    <a:lumOff val="35000"/>
                  </a:schemeClr>
                </a:solidFill>
              </a:rPr>
              <a:t>The </a:t>
            </a:r>
            <a:r>
              <a:rPr lang="en-US" sz="2400" b="1" dirty="0" smtClean="0">
                <a:solidFill>
                  <a:schemeClr val="tx1">
                    <a:lumMod val="65000"/>
                    <a:lumOff val="35000"/>
                  </a:schemeClr>
                </a:solidFill>
              </a:rPr>
              <a:t>Lean </a:t>
            </a:r>
            <a:r>
              <a:rPr lang="en-US" sz="2400" b="1" dirty="0" smtClean="0">
                <a:solidFill>
                  <a:schemeClr val="tx1">
                    <a:lumMod val="65000"/>
                    <a:lumOff val="35000"/>
                  </a:schemeClr>
                </a:solidFill>
              </a:rPr>
              <a:t>Canvas</a:t>
            </a:r>
            <a:endParaRPr lang="en-US" sz="2400" b="1" dirty="0">
              <a:solidFill>
                <a:schemeClr val="tx1">
                  <a:lumMod val="65000"/>
                  <a:lumOff val="35000"/>
                </a:schemeClr>
              </a:solidFill>
            </a:endParaRPr>
          </a:p>
        </p:txBody>
      </p:sp>
      <p:sp>
        <p:nvSpPr>
          <p:cNvPr id="7" name="TextBox 6"/>
          <p:cNvSpPr txBox="1"/>
          <p:nvPr/>
        </p:nvSpPr>
        <p:spPr>
          <a:xfrm>
            <a:off x="3810000" y="114684"/>
            <a:ext cx="3276600" cy="461666"/>
          </a:xfrm>
          <a:prstGeom prst="rect">
            <a:avLst/>
          </a:prstGeom>
          <a:solidFill>
            <a:schemeClr val="bg1">
              <a:lumMod val="95000"/>
            </a:schemeClr>
          </a:solidFill>
        </p:spPr>
        <p:txBody>
          <a:bodyPr wrap="square" rtlCol="0" anchor="ctr">
            <a:noAutofit/>
          </a:bodyPr>
          <a:lstStyle/>
          <a:p>
            <a:pPr algn="ctr"/>
            <a:r>
              <a:rPr lang="en-US" dirty="0" smtClean="0">
                <a:solidFill>
                  <a:schemeClr val="tx1">
                    <a:lumMod val="75000"/>
                    <a:lumOff val="25000"/>
                  </a:schemeClr>
                </a:solidFill>
              </a:rPr>
              <a:t>XYZ Company</a:t>
            </a:r>
            <a:endParaRPr lang="en-US" dirty="0">
              <a:solidFill>
                <a:schemeClr val="tx1">
                  <a:lumMod val="75000"/>
                  <a:lumOff val="25000"/>
                </a:schemeClr>
              </a:solidFill>
            </a:endParaRPr>
          </a:p>
        </p:txBody>
      </p:sp>
      <p:sp>
        <p:nvSpPr>
          <p:cNvPr id="8" name="TextBox 7"/>
          <p:cNvSpPr txBox="1"/>
          <p:nvPr/>
        </p:nvSpPr>
        <p:spPr>
          <a:xfrm>
            <a:off x="7239000" y="114684"/>
            <a:ext cx="1752600" cy="201168"/>
          </a:xfrm>
          <a:prstGeom prst="rect">
            <a:avLst/>
          </a:prstGeom>
          <a:solidFill>
            <a:schemeClr val="bg1">
              <a:lumMod val="95000"/>
            </a:schemeClr>
          </a:solidFill>
        </p:spPr>
        <p:txBody>
          <a:bodyPr wrap="square" rtlCol="0" anchor="ctr">
            <a:noAutofit/>
          </a:bodyPr>
          <a:lstStyle/>
          <a:p>
            <a:pPr algn="ctr"/>
            <a:r>
              <a:rPr lang="en-US" sz="1200" dirty="0" smtClean="0"/>
              <a:t>04-Jan-2013</a:t>
            </a:r>
            <a:endParaRPr lang="en-US" sz="1200" dirty="0"/>
          </a:p>
        </p:txBody>
      </p:sp>
      <p:sp>
        <p:nvSpPr>
          <p:cNvPr id="11" name="TextBox 10"/>
          <p:cNvSpPr txBox="1"/>
          <p:nvPr/>
        </p:nvSpPr>
        <p:spPr>
          <a:xfrm>
            <a:off x="7239000" y="375182"/>
            <a:ext cx="1752600" cy="201168"/>
          </a:xfrm>
          <a:prstGeom prst="rect">
            <a:avLst/>
          </a:prstGeom>
          <a:solidFill>
            <a:schemeClr val="bg1">
              <a:lumMod val="95000"/>
            </a:schemeClr>
          </a:solidFill>
        </p:spPr>
        <p:txBody>
          <a:bodyPr wrap="square" rtlCol="0" anchor="ctr">
            <a:noAutofit/>
          </a:bodyPr>
          <a:lstStyle/>
          <a:p>
            <a:pPr algn="ctr"/>
            <a:r>
              <a:rPr lang="en-US" sz="1200" dirty="0" smtClean="0"/>
              <a:t>Iteration #1</a:t>
            </a:r>
            <a:endParaRPr lang="en-US" sz="1200" dirty="0"/>
          </a:p>
        </p:txBody>
      </p:sp>
      <p:sp>
        <p:nvSpPr>
          <p:cNvPr id="18" name="Rounded Rectangle 17"/>
          <p:cNvSpPr/>
          <p:nvPr/>
        </p:nvSpPr>
        <p:spPr>
          <a:xfrm>
            <a:off x="152400" y="4639985"/>
            <a:ext cx="4398041" cy="1338408"/>
          </a:xfrm>
          <a:prstGeom prst="roundRect">
            <a:avLst>
              <a:gd name="adj" fmla="val 0"/>
            </a:avLst>
          </a:prstGeom>
          <a:gradFill>
            <a:gsLst>
              <a:gs pos="0">
                <a:schemeClr val="bg1">
                  <a:lumMod val="95000"/>
                </a:schemeClr>
              </a:gs>
              <a:gs pos="100000">
                <a:schemeClr val="bg1"/>
              </a:gs>
            </a:gsLst>
          </a:gradFill>
          <a:ln w="19050">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z="1400" dirty="0">
                <a:solidFill>
                  <a:srgbClr val="FF0000"/>
                </a:solidFill>
                <a:latin typeface="Arial" pitchFamily="34" charset="0"/>
                <a:cs typeface="Arial" pitchFamily="34" charset="0"/>
              </a:rPr>
              <a:t>Cost </a:t>
            </a:r>
            <a:r>
              <a:rPr lang="en-US" sz="1400" dirty="0">
                <a:solidFill>
                  <a:srgbClr val="FF0000"/>
                </a:solidFill>
                <a:latin typeface="Arial" pitchFamily="34" charset="0"/>
                <a:cs typeface="Arial" pitchFamily="34" charset="0"/>
              </a:rPr>
              <a:t>Structure</a:t>
            </a:r>
          </a:p>
          <a:p>
            <a:endParaRPr lang="en-US" sz="1200" dirty="0">
              <a:solidFill>
                <a:schemeClr val="tx1">
                  <a:lumMod val="75000"/>
                  <a:lumOff val="25000"/>
                </a:schemeClr>
              </a:solidFill>
              <a:latin typeface="Arial" pitchFamily="34" charset="0"/>
              <a:cs typeface="Arial" pitchFamily="34" charset="0"/>
            </a:endParaRPr>
          </a:p>
          <a:p>
            <a:r>
              <a:rPr lang="en-US" sz="1200" dirty="0" smtClean="0">
                <a:solidFill>
                  <a:schemeClr val="tx1">
                    <a:lumMod val="75000"/>
                    <a:lumOff val="25000"/>
                  </a:schemeClr>
                </a:solidFill>
                <a:latin typeface="Arial" pitchFamily="34" charset="0"/>
                <a:cs typeface="Arial" pitchFamily="34" charset="0"/>
              </a:rPr>
              <a:t>Customer Acquisition costs</a:t>
            </a:r>
          </a:p>
          <a:p>
            <a:r>
              <a:rPr lang="en-US" sz="1200" dirty="0" smtClean="0">
                <a:solidFill>
                  <a:schemeClr val="tx1">
                    <a:lumMod val="75000"/>
                    <a:lumOff val="25000"/>
                  </a:schemeClr>
                </a:solidFill>
                <a:latin typeface="Arial" pitchFamily="34" charset="0"/>
                <a:cs typeface="Arial" pitchFamily="34" charset="0"/>
              </a:rPr>
              <a:t>Distribution costs</a:t>
            </a:r>
          </a:p>
          <a:p>
            <a:r>
              <a:rPr lang="en-US" sz="1200" dirty="0" smtClean="0">
                <a:solidFill>
                  <a:schemeClr val="tx1">
                    <a:lumMod val="75000"/>
                    <a:lumOff val="25000"/>
                  </a:schemeClr>
                </a:solidFill>
                <a:latin typeface="Arial" pitchFamily="34" charset="0"/>
                <a:cs typeface="Arial" pitchFamily="34" charset="0"/>
              </a:rPr>
              <a:t>Hosting</a:t>
            </a:r>
          </a:p>
          <a:p>
            <a:r>
              <a:rPr lang="en-US" sz="1200" dirty="0" smtClean="0">
                <a:solidFill>
                  <a:schemeClr val="tx1">
                    <a:lumMod val="75000"/>
                    <a:lumOff val="25000"/>
                  </a:schemeClr>
                </a:solidFill>
                <a:latin typeface="Arial" pitchFamily="34" charset="0"/>
                <a:cs typeface="Arial" pitchFamily="34" charset="0"/>
              </a:rPr>
              <a:t>People, etc.</a:t>
            </a:r>
            <a:endParaRPr lang="en-US" sz="1200" dirty="0">
              <a:solidFill>
                <a:schemeClr val="tx1">
                  <a:lumMod val="75000"/>
                  <a:lumOff val="25000"/>
                </a:schemeClr>
              </a:solidFill>
              <a:latin typeface="Arial" pitchFamily="34" charset="0"/>
              <a:cs typeface="Arial" pitchFamily="34" charset="0"/>
            </a:endParaRPr>
          </a:p>
        </p:txBody>
      </p:sp>
      <p:sp>
        <p:nvSpPr>
          <p:cNvPr id="19" name="Rounded Rectangle 18"/>
          <p:cNvSpPr/>
          <p:nvPr/>
        </p:nvSpPr>
        <p:spPr>
          <a:xfrm>
            <a:off x="4550441" y="4639985"/>
            <a:ext cx="4398041" cy="1338408"/>
          </a:xfrm>
          <a:prstGeom prst="roundRect">
            <a:avLst>
              <a:gd name="adj" fmla="val 0"/>
            </a:avLst>
          </a:prstGeom>
          <a:gradFill>
            <a:gsLst>
              <a:gs pos="0">
                <a:schemeClr val="bg1">
                  <a:lumMod val="95000"/>
                </a:schemeClr>
              </a:gs>
              <a:gs pos="100000">
                <a:schemeClr val="bg1"/>
              </a:gs>
            </a:gsLst>
          </a:gradFill>
          <a:ln w="19050">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z="1400" dirty="0">
                <a:solidFill>
                  <a:srgbClr val="FF0000"/>
                </a:solidFill>
                <a:latin typeface="Arial" pitchFamily="34" charset="0"/>
                <a:cs typeface="Arial" pitchFamily="34" charset="0"/>
              </a:rPr>
              <a:t>Revenue </a:t>
            </a:r>
            <a:r>
              <a:rPr lang="en-US" sz="1400" dirty="0">
                <a:solidFill>
                  <a:srgbClr val="FF0000"/>
                </a:solidFill>
                <a:latin typeface="Arial" pitchFamily="34" charset="0"/>
                <a:cs typeface="Arial" pitchFamily="34" charset="0"/>
              </a:rPr>
              <a:t>Streams</a:t>
            </a:r>
          </a:p>
          <a:p>
            <a:endParaRPr lang="en-US" sz="1200" dirty="0" smtClean="0">
              <a:solidFill>
                <a:schemeClr val="tx1">
                  <a:lumMod val="75000"/>
                  <a:lumOff val="25000"/>
                </a:schemeClr>
              </a:solidFill>
              <a:latin typeface="Arial" pitchFamily="34" charset="0"/>
              <a:cs typeface="Arial" pitchFamily="34" charset="0"/>
            </a:endParaRPr>
          </a:p>
          <a:p>
            <a:r>
              <a:rPr lang="en-US" sz="1200" dirty="0" smtClean="0">
                <a:solidFill>
                  <a:schemeClr val="tx1">
                    <a:lumMod val="75000"/>
                    <a:lumOff val="25000"/>
                  </a:schemeClr>
                </a:solidFill>
                <a:latin typeface="Arial" pitchFamily="34" charset="0"/>
                <a:cs typeface="Arial" pitchFamily="34" charset="0"/>
              </a:rPr>
              <a:t>Revenue Model</a:t>
            </a:r>
          </a:p>
          <a:p>
            <a:r>
              <a:rPr lang="en-US" sz="1200" dirty="0" smtClean="0">
                <a:solidFill>
                  <a:schemeClr val="tx1">
                    <a:lumMod val="75000"/>
                    <a:lumOff val="25000"/>
                  </a:schemeClr>
                </a:solidFill>
                <a:latin typeface="Arial" pitchFamily="34" charset="0"/>
                <a:cs typeface="Arial" pitchFamily="34" charset="0"/>
              </a:rPr>
              <a:t>Life Time Value</a:t>
            </a:r>
          </a:p>
          <a:p>
            <a:r>
              <a:rPr lang="en-US" sz="1200" dirty="0" smtClean="0">
                <a:solidFill>
                  <a:schemeClr val="tx1">
                    <a:lumMod val="75000"/>
                    <a:lumOff val="25000"/>
                  </a:schemeClr>
                </a:solidFill>
                <a:latin typeface="Arial" pitchFamily="34" charset="0"/>
                <a:cs typeface="Arial" pitchFamily="34" charset="0"/>
              </a:rPr>
              <a:t>Revenue</a:t>
            </a:r>
          </a:p>
          <a:p>
            <a:r>
              <a:rPr lang="en-US" sz="1200" dirty="0" smtClean="0">
                <a:solidFill>
                  <a:schemeClr val="tx1">
                    <a:lumMod val="75000"/>
                    <a:lumOff val="25000"/>
                  </a:schemeClr>
                </a:solidFill>
                <a:latin typeface="Arial" pitchFamily="34" charset="0"/>
                <a:cs typeface="Arial" pitchFamily="34" charset="0"/>
              </a:rPr>
              <a:t>Gross Margin</a:t>
            </a:r>
          </a:p>
        </p:txBody>
      </p:sp>
      <p:sp>
        <p:nvSpPr>
          <p:cNvPr id="4" name="Rounded Rectangle 3"/>
          <p:cNvSpPr/>
          <p:nvPr/>
        </p:nvSpPr>
        <p:spPr>
          <a:xfrm>
            <a:off x="152400" y="664125"/>
            <a:ext cx="1764792" cy="3975859"/>
          </a:xfrm>
          <a:prstGeom prst="roundRect">
            <a:avLst>
              <a:gd name="adj" fmla="val 0"/>
            </a:avLst>
          </a:prstGeom>
          <a:gradFill>
            <a:gsLst>
              <a:gs pos="0">
                <a:schemeClr val="bg1">
                  <a:lumMod val="95000"/>
                </a:schemeClr>
              </a:gs>
              <a:gs pos="100000">
                <a:schemeClr val="bg1"/>
              </a:gs>
            </a:gsLst>
          </a:gradFill>
          <a:ln w="19050">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z="1400" dirty="0">
                <a:solidFill>
                  <a:srgbClr val="FF0000"/>
                </a:solidFill>
                <a:latin typeface="Arial" pitchFamily="34" charset="0"/>
                <a:cs typeface="Arial" pitchFamily="34" charset="0"/>
              </a:rPr>
              <a:t>Problem</a:t>
            </a:r>
          </a:p>
          <a:p>
            <a:endParaRPr lang="en-US" sz="1200" dirty="0" smtClean="0">
              <a:solidFill>
                <a:schemeClr val="tx1">
                  <a:lumMod val="75000"/>
                  <a:lumOff val="25000"/>
                </a:schemeClr>
              </a:solidFill>
              <a:latin typeface="Arial" pitchFamily="34" charset="0"/>
              <a:cs typeface="Arial" pitchFamily="34" charset="0"/>
            </a:endParaRPr>
          </a:p>
          <a:p>
            <a:r>
              <a:rPr lang="en-US" sz="1200" dirty="0" smtClean="0">
                <a:solidFill>
                  <a:schemeClr val="tx1">
                    <a:lumMod val="75000"/>
                    <a:lumOff val="25000"/>
                  </a:schemeClr>
                </a:solidFill>
                <a:latin typeface="Arial" pitchFamily="34" charset="0"/>
                <a:cs typeface="Arial" pitchFamily="34" charset="0"/>
              </a:rPr>
              <a:t>Top 3 problems</a:t>
            </a:r>
            <a:endParaRPr lang="en-US" sz="1200" dirty="0">
              <a:solidFill>
                <a:schemeClr val="tx1">
                  <a:lumMod val="75000"/>
                  <a:lumOff val="25000"/>
                </a:schemeClr>
              </a:solidFill>
              <a:latin typeface="Arial" pitchFamily="34" charset="0"/>
              <a:cs typeface="Arial" pitchFamily="34" charset="0"/>
            </a:endParaRPr>
          </a:p>
        </p:txBody>
      </p:sp>
      <p:sp>
        <p:nvSpPr>
          <p:cNvPr id="12" name="Rounded Rectangle 11"/>
          <p:cNvSpPr/>
          <p:nvPr/>
        </p:nvSpPr>
        <p:spPr>
          <a:xfrm>
            <a:off x="1917192" y="664125"/>
            <a:ext cx="1764792" cy="1987929"/>
          </a:xfrm>
          <a:prstGeom prst="roundRect">
            <a:avLst>
              <a:gd name="adj" fmla="val 0"/>
            </a:avLst>
          </a:prstGeom>
          <a:gradFill>
            <a:gsLst>
              <a:gs pos="0">
                <a:schemeClr val="bg1">
                  <a:lumMod val="95000"/>
                </a:schemeClr>
              </a:gs>
              <a:gs pos="100000">
                <a:schemeClr val="bg1"/>
              </a:gs>
            </a:gsLst>
          </a:gradFill>
          <a:ln w="19050">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z="1400" dirty="0" smtClean="0">
                <a:solidFill>
                  <a:srgbClr val="FF0000"/>
                </a:solidFill>
                <a:latin typeface="Arial" pitchFamily="34" charset="0"/>
                <a:cs typeface="Arial" pitchFamily="34" charset="0"/>
              </a:rPr>
              <a:t>Solution</a:t>
            </a:r>
            <a:endParaRPr lang="en-US" sz="1400" dirty="0" smtClean="0">
              <a:solidFill>
                <a:srgbClr val="FF0000"/>
              </a:solidFill>
              <a:latin typeface="Arial" pitchFamily="34" charset="0"/>
              <a:cs typeface="Arial" pitchFamily="34" charset="0"/>
            </a:endParaRPr>
          </a:p>
          <a:p>
            <a:endParaRPr lang="en-US" sz="1200" dirty="0" smtClean="0">
              <a:solidFill>
                <a:schemeClr val="tx1">
                  <a:lumMod val="75000"/>
                  <a:lumOff val="25000"/>
                </a:schemeClr>
              </a:solidFill>
              <a:latin typeface="Arial" pitchFamily="34" charset="0"/>
              <a:cs typeface="Arial" pitchFamily="34" charset="0"/>
            </a:endParaRPr>
          </a:p>
          <a:p>
            <a:r>
              <a:rPr lang="en-US" sz="1200" dirty="0" smtClean="0">
                <a:solidFill>
                  <a:schemeClr val="tx1">
                    <a:lumMod val="75000"/>
                    <a:lumOff val="25000"/>
                  </a:schemeClr>
                </a:solidFill>
                <a:latin typeface="Arial" pitchFamily="34" charset="0"/>
                <a:cs typeface="Arial" pitchFamily="34" charset="0"/>
              </a:rPr>
              <a:t>Top 3 features</a:t>
            </a:r>
            <a:endParaRPr lang="en-US" sz="1200" dirty="0">
              <a:solidFill>
                <a:schemeClr val="tx1">
                  <a:lumMod val="75000"/>
                  <a:lumOff val="25000"/>
                </a:schemeClr>
              </a:solidFill>
              <a:latin typeface="Arial" pitchFamily="34" charset="0"/>
              <a:cs typeface="Arial" pitchFamily="34" charset="0"/>
            </a:endParaRPr>
          </a:p>
        </p:txBody>
      </p:sp>
      <p:sp>
        <p:nvSpPr>
          <p:cNvPr id="13" name="Rounded Rectangle 12"/>
          <p:cNvSpPr/>
          <p:nvPr/>
        </p:nvSpPr>
        <p:spPr>
          <a:xfrm>
            <a:off x="1917192" y="2652054"/>
            <a:ext cx="1764792" cy="1987929"/>
          </a:xfrm>
          <a:prstGeom prst="roundRect">
            <a:avLst>
              <a:gd name="adj" fmla="val 0"/>
            </a:avLst>
          </a:prstGeom>
          <a:gradFill>
            <a:gsLst>
              <a:gs pos="0">
                <a:schemeClr val="bg1">
                  <a:lumMod val="95000"/>
                </a:schemeClr>
              </a:gs>
              <a:gs pos="100000">
                <a:schemeClr val="bg1"/>
              </a:gs>
            </a:gsLst>
          </a:gradFill>
          <a:ln w="19050">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z="1400" dirty="0">
                <a:solidFill>
                  <a:srgbClr val="FF0000"/>
                </a:solidFill>
                <a:latin typeface="Arial" pitchFamily="34" charset="0"/>
                <a:cs typeface="Arial" pitchFamily="34" charset="0"/>
              </a:rPr>
              <a:t>Key </a:t>
            </a:r>
            <a:r>
              <a:rPr lang="en-US" sz="1400" dirty="0" smtClean="0">
                <a:solidFill>
                  <a:srgbClr val="FF0000"/>
                </a:solidFill>
                <a:latin typeface="Arial" pitchFamily="34" charset="0"/>
                <a:cs typeface="Arial" pitchFamily="34" charset="0"/>
              </a:rPr>
              <a:t>Metrics</a:t>
            </a:r>
            <a:endParaRPr lang="en-US" sz="1400" dirty="0">
              <a:solidFill>
                <a:srgbClr val="FF0000"/>
              </a:solidFill>
              <a:latin typeface="Arial" pitchFamily="34" charset="0"/>
              <a:cs typeface="Arial" pitchFamily="34" charset="0"/>
            </a:endParaRPr>
          </a:p>
          <a:p>
            <a:r>
              <a:rPr lang="en-US" sz="1200" dirty="0" smtClean="0">
                <a:solidFill>
                  <a:schemeClr val="tx1">
                    <a:lumMod val="75000"/>
                    <a:lumOff val="25000"/>
                  </a:schemeClr>
                </a:solidFill>
                <a:latin typeface="Arial" pitchFamily="34" charset="0"/>
                <a:cs typeface="Arial" pitchFamily="34" charset="0"/>
              </a:rPr>
              <a:t>Key activities you measure</a:t>
            </a:r>
            <a:endParaRPr lang="en-US" sz="1200" dirty="0">
              <a:solidFill>
                <a:schemeClr val="tx1">
                  <a:lumMod val="75000"/>
                  <a:lumOff val="25000"/>
                </a:schemeClr>
              </a:solidFill>
              <a:latin typeface="Arial" pitchFamily="34" charset="0"/>
              <a:cs typeface="Arial" pitchFamily="34" charset="0"/>
            </a:endParaRPr>
          </a:p>
        </p:txBody>
      </p:sp>
      <p:sp>
        <p:nvSpPr>
          <p:cNvPr id="14" name="Rounded Rectangle 13"/>
          <p:cNvSpPr/>
          <p:nvPr/>
        </p:nvSpPr>
        <p:spPr>
          <a:xfrm>
            <a:off x="3654106" y="664125"/>
            <a:ext cx="1764792" cy="3975859"/>
          </a:xfrm>
          <a:prstGeom prst="roundRect">
            <a:avLst>
              <a:gd name="adj" fmla="val 0"/>
            </a:avLst>
          </a:prstGeom>
          <a:gradFill>
            <a:gsLst>
              <a:gs pos="0">
                <a:schemeClr val="bg1">
                  <a:lumMod val="95000"/>
                </a:schemeClr>
              </a:gs>
              <a:gs pos="100000">
                <a:schemeClr val="bg1"/>
              </a:gs>
            </a:gsLst>
          </a:gradFill>
          <a:ln w="19050">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z="1400" dirty="0" smtClean="0">
                <a:solidFill>
                  <a:srgbClr val="FF0000"/>
                </a:solidFill>
                <a:latin typeface="Arial" pitchFamily="34" charset="0"/>
                <a:cs typeface="Arial" pitchFamily="34" charset="0"/>
              </a:rPr>
              <a:t>Unique Value </a:t>
            </a:r>
            <a:r>
              <a:rPr lang="en-US" sz="1400" dirty="0">
                <a:solidFill>
                  <a:srgbClr val="FF0000"/>
                </a:solidFill>
                <a:latin typeface="Arial" pitchFamily="34" charset="0"/>
                <a:cs typeface="Arial" pitchFamily="34" charset="0"/>
              </a:rPr>
              <a:t>Proposition</a:t>
            </a:r>
          </a:p>
          <a:p>
            <a:r>
              <a:rPr lang="en-US" sz="1200" dirty="0" smtClean="0">
                <a:solidFill>
                  <a:schemeClr val="tx1">
                    <a:lumMod val="75000"/>
                    <a:lumOff val="25000"/>
                  </a:schemeClr>
                </a:solidFill>
                <a:latin typeface="Arial" pitchFamily="34" charset="0"/>
                <a:cs typeface="Arial" pitchFamily="34" charset="0"/>
              </a:rPr>
              <a:t>Single, clear, compelling message that states why you are different and worth paying attention</a:t>
            </a:r>
            <a:endParaRPr lang="en-US" sz="1200" dirty="0">
              <a:solidFill>
                <a:schemeClr val="tx1">
                  <a:lumMod val="75000"/>
                  <a:lumOff val="25000"/>
                </a:schemeClr>
              </a:solidFill>
              <a:latin typeface="Arial" pitchFamily="34" charset="0"/>
              <a:cs typeface="Arial" pitchFamily="34" charset="0"/>
            </a:endParaRPr>
          </a:p>
        </p:txBody>
      </p:sp>
      <p:sp>
        <p:nvSpPr>
          <p:cNvPr id="15" name="Rounded Rectangle 14"/>
          <p:cNvSpPr/>
          <p:nvPr/>
        </p:nvSpPr>
        <p:spPr>
          <a:xfrm>
            <a:off x="5418898" y="664125"/>
            <a:ext cx="1764792" cy="1987929"/>
          </a:xfrm>
          <a:prstGeom prst="roundRect">
            <a:avLst>
              <a:gd name="adj" fmla="val 0"/>
            </a:avLst>
          </a:prstGeom>
          <a:gradFill>
            <a:gsLst>
              <a:gs pos="0">
                <a:schemeClr val="bg1">
                  <a:lumMod val="95000"/>
                </a:schemeClr>
              </a:gs>
              <a:gs pos="100000">
                <a:schemeClr val="bg1"/>
              </a:gs>
            </a:gsLst>
          </a:gradFill>
          <a:ln w="19050">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z="1400" dirty="0" smtClean="0">
                <a:solidFill>
                  <a:srgbClr val="FF0000"/>
                </a:solidFill>
                <a:latin typeface="Arial" pitchFamily="34" charset="0"/>
                <a:cs typeface="Arial" pitchFamily="34" charset="0"/>
              </a:rPr>
              <a:t>Unfair Advantage</a:t>
            </a:r>
            <a:endParaRPr lang="en-US" sz="1400" dirty="0">
              <a:solidFill>
                <a:srgbClr val="FF0000"/>
              </a:solidFill>
              <a:latin typeface="Arial" pitchFamily="34" charset="0"/>
              <a:cs typeface="Arial" pitchFamily="34" charset="0"/>
            </a:endParaRPr>
          </a:p>
          <a:p>
            <a:r>
              <a:rPr lang="en-US" sz="1200" dirty="0" smtClean="0">
                <a:solidFill>
                  <a:schemeClr val="tx1">
                    <a:lumMod val="75000"/>
                    <a:lumOff val="25000"/>
                  </a:schemeClr>
                </a:solidFill>
                <a:latin typeface="Arial" pitchFamily="34" charset="0"/>
                <a:cs typeface="Arial" pitchFamily="34" charset="0"/>
              </a:rPr>
              <a:t>Can’t be easily copied or bought</a:t>
            </a:r>
            <a:endParaRPr lang="en-US" sz="1200" dirty="0">
              <a:solidFill>
                <a:schemeClr val="tx1">
                  <a:lumMod val="75000"/>
                  <a:lumOff val="25000"/>
                </a:schemeClr>
              </a:solidFill>
              <a:latin typeface="Arial" pitchFamily="34" charset="0"/>
              <a:cs typeface="Arial" pitchFamily="34" charset="0"/>
            </a:endParaRPr>
          </a:p>
        </p:txBody>
      </p:sp>
      <p:sp>
        <p:nvSpPr>
          <p:cNvPr id="16" name="Rounded Rectangle 15"/>
          <p:cNvSpPr/>
          <p:nvPr/>
        </p:nvSpPr>
        <p:spPr>
          <a:xfrm>
            <a:off x="5418898" y="2652054"/>
            <a:ext cx="1764792" cy="1987929"/>
          </a:xfrm>
          <a:prstGeom prst="roundRect">
            <a:avLst>
              <a:gd name="adj" fmla="val 0"/>
            </a:avLst>
          </a:prstGeom>
          <a:gradFill>
            <a:gsLst>
              <a:gs pos="0">
                <a:schemeClr val="bg1">
                  <a:lumMod val="95000"/>
                </a:schemeClr>
              </a:gs>
              <a:gs pos="100000">
                <a:schemeClr val="bg1"/>
              </a:gs>
            </a:gsLst>
          </a:gradFill>
          <a:ln w="19050">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z="1400" dirty="0">
                <a:solidFill>
                  <a:srgbClr val="FF0000"/>
                </a:solidFill>
                <a:latin typeface="Arial" pitchFamily="34" charset="0"/>
                <a:cs typeface="Arial" pitchFamily="34" charset="0"/>
              </a:rPr>
              <a:t>Channels</a:t>
            </a:r>
          </a:p>
          <a:p>
            <a:r>
              <a:rPr lang="en-US" sz="1200" dirty="0" smtClean="0">
                <a:solidFill>
                  <a:schemeClr val="tx1">
                    <a:lumMod val="75000"/>
                    <a:lumOff val="25000"/>
                  </a:schemeClr>
                </a:solidFill>
                <a:latin typeface="Arial" pitchFamily="34" charset="0"/>
                <a:cs typeface="Arial" pitchFamily="34" charset="0"/>
              </a:rPr>
              <a:t>Path to customers</a:t>
            </a:r>
            <a:endParaRPr lang="en-US" sz="1200" dirty="0">
              <a:solidFill>
                <a:schemeClr val="tx1">
                  <a:lumMod val="75000"/>
                  <a:lumOff val="25000"/>
                </a:schemeClr>
              </a:solidFill>
              <a:latin typeface="Arial" pitchFamily="34" charset="0"/>
              <a:cs typeface="Arial" pitchFamily="34" charset="0"/>
            </a:endParaRPr>
          </a:p>
        </p:txBody>
      </p:sp>
      <p:sp>
        <p:nvSpPr>
          <p:cNvPr id="17" name="Rounded Rectangle 16"/>
          <p:cNvSpPr/>
          <p:nvPr/>
        </p:nvSpPr>
        <p:spPr>
          <a:xfrm>
            <a:off x="7183690" y="664125"/>
            <a:ext cx="1764792" cy="3975859"/>
          </a:xfrm>
          <a:prstGeom prst="roundRect">
            <a:avLst>
              <a:gd name="adj" fmla="val 0"/>
            </a:avLst>
          </a:prstGeom>
          <a:gradFill>
            <a:gsLst>
              <a:gs pos="0">
                <a:schemeClr val="bg1">
                  <a:lumMod val="95000"/>
                </a:schemeClr>
              </a:gs>
              <a:gs pos="100000">
                <a:schemeClr val="bg1"/>
              </a:gs>
            </a:gsLst>
          </a:gradFill>
          <a:ln w="19050">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z="1400" dirty="0">
                <a:solidFill>
                  <a:srgbClr val="FF0000"/>
                </a:solidFill>
                <a:latin typeface="Arial" pitchFamily="34" charset="0"/>
                <a:cs typeface="Arial" pitchFamily="34" charset="0"/>
              </a:rPr>
              <a:t>Customer</a:t>
            </a:r>
            <a:r>
              <a:rPr lang="en-US" sz="1400" dirty="0">
                <a:solidFill>
                  <a:srgbClr val="FF0000"/>
                </a:solidFill>
                <a:latin typeface="Arial" pitchFamily="34" charset="0"/>
                <a:cs typeface="Arial" pitchFamily="34" charset="0"/>
              </a:rPr>
              <a:t> Segments</a:t>
            </a:r>
          </a:p>
          <a:p>
            <a:r>
              <a:rPr lang="en-US" sz="1200" dirty="0" smtClean="0">
                <a:solidFill>
                  <a:schemeClr val="tx1">
                    <a:lumMod val="75000"/>
                    <a:lumOff val="25000"/>
                  </a:schemeClr>
                </a:solidFill>
                <a:latin typeface="Arial" pitchFamily="34" charset="0"/>
                <a:cs typeface="Arial" pitchFamily="34" charset="0"/>
              </a:rPr>
              <a:t>Target customers</a:t>
            </a:r>
            <a:endParaRPr lang="en-US" sz="1200" dirty="0">
              <a:solidFill>
                <a:schemeClr val="tx1">
                  <a:lumMod val="75000"/>
                  <a:lumOff val="25000"/>
                </a:schemeClr>
              </a:solidFill>
              <a:latin typeface="Arial" pitchFamily="34" charset="0"/>
              <a:cs typeface="Arial" pitchFamily="34" charset="0"/>
            </a:endParaRPr>
          </a:p>
        </p:txBody>
      </p:sp>
      <p:sp>
        <p:nvSpPr>
          <p:cNvPr id="5" name="Rounded Rectangle 4"/>
          <p:cNvSpPr/>
          <p:nvPr/>
        </p:nvSpPr>
        <p:spPr>
          <a:xfrm>
            <a:off x="152400" y="664125"/>
            <a:ext cx="8796082" cy="5314267"/>
          </a:xfrm>
          <a:prstGeom prst="roundRect">
            <a:avLst>
              <a:gd name="adj" fmla="val 0"/>
            </a:avLst>
          </a:prstGeom>
          <a:noFill/>
          <a:ln w="38100">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112713">
              <a:buFont typeface="Arial" pitchFamily="34" charset="0"/>
              <a:buChar char="•"/>
            </a:pPr>
            <a:endParaRPr lang="en-US" sz="2000" dirty="0"/>
          </a:p>
        </p:txBody>
      </p:sp>
      <p:sp>
        <p:nvSpPr>
          <p:cNvPr id="20" name="Rectangle 19"/>
          <p:cNvSpPr/>
          <p:nvPr/>
        </p:nvSpPr>
        <p:spPr>
          <a:xfrm rot="21540000">
            <a:off x="347879" y="1563400"/>
            <a:ext cx="1172692" cy="823062"/>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rgbClr val="FEF99C"/>
              </a:gs>
              <a:gs pos="0">
                <a:srgbClr val="F6E7A6"/>
              </a:gs>
              <a:gs pos="100000">
                <a:srgbClr val="FFC000">
                  <a:lumMod val="85000"/>
                  <a:lumOff val="15000"/>
                </a:srgbClr>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This is a sample text, insert your own text,</a:t>
            </a:r>
            <a:endParaRPr lang="en-US" sz="1200" dirty="0">
              <a:solidFill>
                <a:schemeClr val="tx1"/>
              </a:solidFill>
              <a:latin typeface="Arial" pitchFamily="34" charset="0"/>
              <a:cs typeface="Arial" pitchFamily="34" charset="0"/>
            </a:endParaRPr>
          </a:p>
        </p:txBody>
      </p:sp>
      <p:sp>
        <p:nvSpPr>
          <p:cNvPr id="22" name="Rectangle 19"/>
          <p:cNvSpPr/>
          <p:nvPr/>
        </p:nvSpPr>
        <p:spPr>
          <a:xfrm rot="21540000">
            <a:off x="540493" y="2619066"/>
            <a:ext cx="1172692" cy="823062"/>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rgbClr val="FEF99C"/>
              </a:gs>
              <a:gs pos="0">
                <a:srgbClr val="F6E7A6"/>
              </a:gs>
              <a:gs pos="100000">
                <a:srgbClr val="FFC000">
                  <a:lumMod val="85000"/>
                  <a:lumOff val="15000"/>
                </a:srgbClr>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This is a sample text, insert your own text,</a:t>
            </a:r>
            <a:endParaRPr lang="en-US" sz="1200" dirty="0">
              <a:solidFill>
                <a:schemeClr val="tx1"/>
              </a:solidFill>
              <a:latin typeface="Arial" pitchFamily="34" charset="0"/>
              <a:cs typeface="Arial" pitchFamily="34" charset="0"/>
            </a:endParaRPr>
          </a:p>
        </p:txBody>
      </p:sp>
      <p:sp>
        <p:nvSpPr>
          <p:cNvPr id="23" name="Rectangle 19"/>
          <p:cNvSpPr/>
          <p:nvPr/>
        </p:nvSpPr>
        <p:spPr>
          <a:xfrm rot="21540000">
            <a:off x="311893" y="3705517"/>
            <a:ext cx="1172692" cy="823062"/>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rgbClr val="FEF99C"/>
              </a:gs>
              <a:gs pos="0">
                <a:srgbClr val="F6E7A6"/>
              </a:gs>
              <a:gs pos="100000">
                <a:srgbClr val="FFC000">
                  <a:lumMod val="85000"/>
                  <a:lumOff val="15000"/>
                </a:srgbClr>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This is a sample text, insert your own text,</a:t>
            </a:r>
            <a:endParaRPr lang="en-US" sz="1200" dirty="0">
              <a:solidFill>
                <a:schemeClr val="tx1"/>
              </a:solidFill>
              <a:latin typeface="Arial" pitchFamily="34" charset="0"/>
              <a:cs typeface="Arial" pitchFamily="34" charset="0"/>
            </a:endParaRPr>
          </a:p>
        </p:txBody>
      </p:sp>
      <p:sp>
        <p:nvSpPr>
          <p:cNvPr id="24" name="Rectangle 19"/>
          <p:cNvSpPr/>
          <p:nvPr/>
        </p:nvSpPr>
        <p:spPr>
          <a:xfrm rot="21540000">
            <a:off x="2078622" y="1422968"/>
            <a:ext cx="967057" cy="27432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5000">
                <a:srgbClr val="75DBFF"/>
              </a:gs>
              <a:gs pos="0">
                <a:srgbClr val="8BD0E9"/>
              </a:gs>
              <a:gs pos="100000">
                <a:srgbClr val="75DBFF"/>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t>
            </a:r>
            <a:r>
              <a:rPr lang="en-US" sz="1200" dirty="0" smtClean="0">
                <a:solidFill>
                  <a:schemeClr val="tx1"/>
                </a:solidFill>
                <a:latin typeface="Arial" pitchFamily="34" charset="0"/>
                <a:cs typeface="Arial" pitchFamily="34" charset="0"/>
              </a:rPr>
              <a:t>ample text</a:t>
            </a:r>
            <a:endParaRPr lang="en-US" sz="1200" dirty="0">
              <a:solidFill>
                <a:schemeClr val="tx1"/>
              </a:solidFill>
              <a:latin typeface="Arial" pitchFamily="34" charset="0"/>
              <a:cs typeface="Arial" pitchFamily="34" charset="0"/>
            </a:endParaRPr>
          </a:p>
        </p:txBody>
      </p:sp>
      <p:sp>
        <p:nvSpPr>
          <p:cNvPr id="28" name="Rectangle 19"/>
          <p:cNvSpPr/>
          <p:nvPr/>
        </p:nvSpPr>
        <p:spPr>
          <a:xfrm rot="21540000">
            <a:off x="7380372" y="3575554"/>
            <a:ext cx="1371430" cy="923779"/>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0">
                <a:srgbClr val="CDC1DB"/>
              </a:gs>
              <a:gs pos="27000">
                <a:srgbClr val="CC9EFE"/>
              </a:gs>
              <a:gs pos="76000">
                <a:srgbClr val="CC9EFE"/>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smtClean="0">
                <a:solidFill>
                  <a:schemeClr val="tx1"/>
                </a:solidFill>
                <a:latin typeface="Arial" pitchFamily="34" charset="0"/>
                <a:cs typeface="Arial" pitchFamily="34" charset="0"/>
              </a:rPr>
              <a:t>This is a sample text, insert your own text,</a:t>
            </a:r>
            <a:endParaRPr lang="en-US" sz="1200" dirty="0">
              <a:solidFill>
                <a:schemeClr val="tx1"/>
              </a:solidFill>
              <a:latin typeface="Arial" pitchFamily="34" charset="0"/>
              <a:cs typeface="Arial" pitchFamily="34" charset="0"/>
            </a:endParaRPr>
          </a:p>
        </p:txBody>
      </p:sp>
      <p:sp>
        <p:nvSpPr>
          <p:cNvPr id="3" name="Rectangle 2"/>
          <p:cNvSpPr/>
          <p:nvPr/>
        </p:nvSpPr>
        <p:spPr>
          <a:xfrm>
            <a:off x="114300" y="6393863"/>
            <a:ext cx="8915400" cy="430887"/>
          </a:xfrm>
          <a:prstGeom prst="rect">
            <a:avLst/>
          </a:prstGeom>
        </p:spPr>
        <p:txBody>
          <a:bodyPr wrap="square">
            <a:spAutoFit/>
          </a:bodyPr>
          <a:lstStyle/>
          <a:p>
            <a:r>
              <a:rPr lang="en-US" sz="1100" dirty="0" smtClean="0">
                <a:solidFill>
                  <a:prstClr val="black">
                    <a:lumMod val="75000"/>
                    <a:lumOff val="25000"/>
                  </a:prstClr>
                </a:solidFill>
                <a:latin typeface="Arial" pitchFamily="34" charset="0"/>
                <a:cs typeface="Arial" pitchFamily="34" charset="0"/>
              </a:rPr>
              <a:t>Lean Canvas is adapted from The Business Model Canvas (</a:t>
            </a:r>
            <a:r>
              <a:rPr lang="en-US" sz="1100" dirty="0" smtClean="0">
                <a:solidFill>
                  <a:prstClr val="black">
                    <a:lumMod val="75000"/>
                    <a:lumOff val="25000"/>
                  </a:prstClr>
                </a:solidFill>
                <a:latin typeface="Arial" pitchFamily="34" charset="0"/>
                <a:cs typeface="Arial" pitchFamily="34" charset="0"/>
                <a:hlinkClick r:id="rId2"/>
              </a:rPr>
              <a:t>http://www.businessmodelgeneration.com</a:t>
            </a:r>
            <a:r>
              <a:rPr lang="en-US" sz="1100" dirty="0" smtClean="0">
                <a:solidFill>
                  <a:prstClr val="black">
                    <a:lumMod val="75000"/>
                    <a:lumOff val="25000"/>
                  </a:prstClr>
                </a:solidFill>
                <a:latin typeface="Arial" pitchFamily="34" charset="0"/>
                <a:cs typeface="Arial" pitchFamily="34" charset="0"/>
              </a:rPr>
              <a:t>) and is licensed under the Creative Commons Attribution-Share Alike 3.0 Un-ported License.</a:t>
            </a:r>
            <a:endParaRPr lang="en-US" sz="1600" dirty="0"/>
          </a:p>
        </p:txBody>
      </p:sp>
      <p:sp>
        <p:nvSpPr>
          <p:cNvPr id="37" name="Rectangle 36"/>
          <p:cNvSpPr/>
          <p:nvPr/>
        </p:nvSpPr>
        <p:spPr>
          <a:xfrm>
            <a:off x="1753341" y="6028996"/>
            <a:ext cx="1196161" cy="338554"/>
          </a:xfrm>
          <a:prstGeom prst="rect">
            <a:avLst/>
          </a:prstGeom>
        </p:spPr>
        <p:txBody>
          <a:bodyPr wrap="none">
            <a:spAutoFit/>
          </a:bodyPr>
          <a:lstStyle/>
          <a:p>
            <a:pPr algn="ctr"/>
            <a:r>
              <a:rPr lang="en-US" sz="1600" dirty="0" smtClean="0">
                <a:solidFill>
                  <a:srgbClr val="007DDA"/>
                </a:solidFill>
                <a:latin typeface="Arial" pitchFamily="34" charset="0"/>
                <a:cs typeface="Arial" pitchFamily="34" charset="0"/>
              </a:rPr>
              <a:t>PRODUCT</a:t>
            </a:r>
            <a:endParaRPr lang="en-US" sz="2000" dirty="0">
              <a:solidFill>
                <a:srgbClr val="007DDA"/>
              </a:solidFill>
            </a:endParaRPr>
          </a:p>
        </p:txBody>
      </p:sp>
      <p:sp>
        <p:nvSpPr>
          <p:cNvPr id="39" name="Rectangle 38"/>
          <p:cNvSpPr/>
          <p:nvPr/>
        </p:nvSpPr>
        <p:spPr>
          <a:xfrm>
            <a:off x="6230730" y="6028996"/>
            <a:ext cx="1037463" cy="338554"/>
          </a:xfrm>
          <a:prstGeom prst="rect">
            <a:avLst/>
          </a:prstGeom>
        </p:spPr>
        <p:txBody>
          <a:bodyPr wrap="none">
            <a:spAutoFit/>
          </a:bodyPr>
          <a:lstStyle/>
          <a:p>
            <a:pPr algn="ctr"/>
            <a:r>
              <a:rPr lang="en-US" sz="1600" dirty="0" smtClean="0">
                <a:solidFill>
                  <a:srgbClr val="007DDA"/>
                </a:solidFill>
                <a:latin typeface="Arial" pitchFamily="34" charset="0"/>
                <a:cs typeface="Arial" pitchFamily="34" charset="0"/>
              </a:rPr>
              <a:t>MARKET</a:t>
            </a:r>
            <a:endParaRPr lang="en-US" sz="2000" dirty="0">
              <a:solidFill>
                <a:srgbClr val="007DDA"/>
              </a:solidFill>
            </a:endParaRPr>
          </a:p>
        </p:txBody>
      </p:sp>
      <p:sp>
        <p:nvSpPr>
          <p:cNvPr id="40" name="Rectangle 19"/>
          <p:cNvSpPr/>
          <p:nvPr/>
        </p:nvSpPr>
        <p:spPr>
          <a:xfrm rot="21540000">
            <a:off x="2002422" y="1817371"/>
            <a:ext cx="967057" cy="27432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5000">
                <a:srgbClr val="75DBFF"/>
              </a:gs>
              <a:gs pos="0">
                <a:srgbClr val="8BD0E9"/>
              </a:gs>
              <a:gs pos="100000">
                <a:srgbClr val="75DBFF"/>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t>
            </a:r>
            <a:r>
              <a:rPr lang="en-US" sz="1200" dirty="0" smtClean="0">
                <a:solidFill>
                  <a:schemeClr val="tx1"/>
                </a:solidFill>
                <a:latin typeface="Arial" pitchFamily="34" charset="0"/>
                <a:cs typeface="Arial" pitchFamily="34" charset="0"/>
              </a:rPr>
              <a:t>ample text</a:t>
            </a:r>
            <a:endParaRPr lang="en-US" sz="1200" dirty="0">
              <a:solidFill>
                <a:schemeClr val="tx1"/>
              </a:solidFill>
              <a:latin typeface="Arial" pitchFamily="34" charset="0"/>
              <a:cs typeface="Arial" pitchFamily="34" charset="0"/>
            </a:endParaRPr>
          </a:p>
        </p:txBody>
      </p:sp>
      <p:sp>
        <p:nvSpPr>
          <p:cNvPr id="41" name="Rectangle 19"/>
          <p:cNvSpPr/>
          <p:nvPr/>
        </p:nvSpPr>
        <p:spPr>
          <a:xfrm rot="21540000">
            <a:off x="2064397" y="2231268"/>
            <a:ext cx="967057" cy="27432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5000">
                <a:srgbClr val="75DBFF"/>
              </a:gs>
              <a:gs pos="0">
                <a:srgbClr val="8BD0E9"/>
              </a:gs>
              <a:gs pos="100000">
                <a:srgbClr val="75DBFF"/>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t>
            </a:r>
            <a:r>
              <a:rPr lang="en-US" sz="1200" dirty="0" smtClean="0">
                <a:solidFill>
                  <a:schemeClr val="tx1"/>
                </a:solidFill>
                <a:latin typeface="Arial" pitchFamily="34" charset="0"/>
                <a:cs typeface="Arial" pitchFamily="34" charset="0"/>
              </a:rPr>
              <a:t>ample text</a:t>
            </a:r>
            <a:endParaRPr lang="en-US" sz="1200" dirty="0">
              <a:solidFill>
                <a:schemeClr val="tx1"/>
              </a:solidFill>
              <a:latin typeface="Arial" pitchFamily="34" charset="0"/>
              <a:cs typeface="Arial" pitchFamily="34" charset="0"/>
            </a:endParaRPr>
          </a:p>
        </p:txBody>
      </p:sp>
      <p:sp>
        <p:nvSpPr>
          <p:cNvPr id="42" name="Rectangle 19"/>
          <p:cNvSpPr/>
          <p:nvPr/>
        </p:nvSpPr>
        <p:spPr>
          <a:xfrm rot="-60000">
            <a:off x="3814566" y="2229550"/>
            <a:ext cx="772361" cy="529993"/>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chemeClr val="accent3">
                  <a:lumMod val="40000"/>
                  <a:lumOff val="60000"/>
                </a:schemeClr>
              </a:gs>
              <a:gs pos="0">
                <a:srgbClr val="C4D0AC"/>
              </a:gs>
              <a:gs pos="100000">
                <a:srgbClr val="94E53B"/>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 </a:t>
            </a:r>
            <a:r>
              <a:rPr lang="en-US" sz="1200" dirty="0">
                <a:solidFill>
                  <a:schemeClr val="tx1"/>
                </a:solidFill>
                <a:latin typeface="Arial" pitchFamily="34" charset="0"/>
                <a:cs typeface="Arial" pitchFamily="34" charset="0"/>
              </a:rPr>
              <a:t>Text</a:t>
            </a:r>
          </a:p>
        </p:txBody>
      </p:sp>
      <p:sp>
        <p:nvSpPr>
          <p:cNvPr id="43" name="Rectangle 19"/>
          <p:cNvSpPr/>
          <p:nvPr/>
        </p:nvSpPr>
        <p:spPr>
          <a:xfrm rot="-60000">
            <a:off x="3814566" y="2960324"/>
            <a:ext cx="772361" cy="529993"/>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chemeClr val="accent3">
                  <a:lumMod val="40000"/>
                  <a:lumOff val="60000"/>
                </a:schemeClr>
              </a:gs>
              <a:gs pos="0">
                <a:srgbClr val="C4D0AC"/>
              </a:gs>
              <a:gs pos="100000">
                <a:srgbClr val="94E53B"/>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 Text</a:t>
            </a:r>
            <a:endParaRPr lang="en-US" sz="1200" dirty="0">
              <a:solidFill>
                <a:schemeClr val="tx1"/>
              </a:solidFill>
              <a:latin typeface="Arial" pitchFamily="34" charset="0"/>
              <a:cs typeface="Arial" pitchFamily="34" charset="0"/>
            </a:endParaRPr>
          </a:p>
        </p:txBody>
      </p:sp>
      <p:sp>
        <p:nvSpPr>
          <p:cNvPr id="44" name="Rectangle 19"/>
          <p:cNvSpPr/>
          <p:nvPr/>
        </p:nvSpPr>
        <p:spPr>
          <a:xfrm rot="-60000">
            <a:off x="4564218" y="3715188"/>
            <a:ext cx="772361" cy="529993"/>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chemeClr val="accent3">
                  <a:lumMod val="40000"/>
                  <a:lumOff val="60000"/>
                </a:schemeClr>
              </a:gs>
              <a:gs pos="0">
                <a:srgbClr val="C4D0AC"/>
              </a:gs>
              <a:gs pos="100000">
                <a:srgbClr val="94E53B"/>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 </a:t>
            </a:r>
            <a:r>
              <a:rPr lang="en-US" sz="1200" dirty="0">
                <a:solidFill>
                  <a:schemeClr val="tx1"/>
                </a:solidFill>
                <a:latin typeface="Arial" pitchFamily="34" charset="0"/>
                <a:cs typeface="Arial" pitchFamily="34" charset="0"/>
              </a:rPr>
              <a:t>Text</a:t>
            </a:r>
          </a:p>
        </p:txBody>
      </p:sp>
      <p:sp>
        <p:nvSpPr>
          <p:cNvPr id="45" name="Rectangle 19"/>
          <p:cNvSpPr/>
          <p:nvPr/>
        </p:nvSpPr>
        <p:spPr>
          <a:xfrm rot="-60000">
            <a:off x="3717416" y="3702046"/>
            <a:ext cx="772361" cy="529993"/>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chemeClr val="accent3">
                  <a:lumMod val="40000"/>
                  <a:lumOff val="60000"/>
                </a:schemeClr>
              </a:gs>
              <a:gs pos="0">
                <a:srgbClr val="C4D0AC"/>
              </a:gs>
              <a:gs pos="100000">
                <a:srgbClr val="94E53B"/>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 </a:t>
            </a:r>
            <a:r>
              <a:rPr lang="en-US" sz="1200" dirty="0">
                <a:solidFill>
                  <a:schemeClr val="tx1"/>
                </a:solidFill>
                <a:latin typeface="Arial" pitchFamily="34" charset="0"/>
                <a:cs typeface="Arial" pitchFamily="34" charset="0"/>
              </a:rPr>
              <a:t>Text</a:t>
            </a:r>
          </a:p>
        </p:txBody>
      </p:sp>
      <p:sp>
        <p:nvSpPr>
          <p:cNvPr id="46" name="Rectangle 19"/>
          <p:cNvSpPr/>
          <p:nvPr/>
        </p:nvSpPr>
        <p:spPr>
          <a:xfrm rot="-60000">
            <a:off x="2020405" y="3378206"/>
            <a:ext cx="1097280" cy="27432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chemeClr val="accent3">
                  <a:lumMod val="40000"/>
                  <a:lumOff val="60000"/>
                </a:schemeClr>
              </a:gs>
              <a:gs pos="0">
                <a:srgbClr val="C4D0AC"/>
              </a:gs>
              <a:gs pos="100000">
                <a:srgbClr val="94E53B"/>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a:t>
            </a:r>
            <a:r>
              <a:rPr lang="en-US" sz="1200" dirty="0">
                <a:solidFill>
                  <a:schemeClr val="tx1"/>
                </a:solidFill>
                <a:latin typeface="Arial" pitchFamily="34" charset="0"/>
                <a:cs typeface="Arial" pitchFamily="34" charset="0"/>
              </a:rPr>
              <a:t> </a:t>
            </a:r>
            <a:r>
              <a:rPr lang="en-US" sz="1200" dirty="0">
                <a:solidFill>
                  <a:schemeClr val="tx1"/>
                </a:solidFill>
                <a:latin typeface="Arial" pitchFamily="34" charset="0"/>
                <a:cs typeface="Arial" pitchFamily="34" charset="0"/>
              </a:rPr>
              <a:t>Text</a:t>
            </a:r>
          </a:p>
        </p:txBody>
      </p:sp>
      <p:cxnSp>
        <p:nvCxnSpPr>
          <p:cNvPr id="10" name="Straight Connector 9"/>
          <p:cNvCxnSpPr/>
          <p:nvPr/>
        </p:nvCxnSpPr>
        <p:spPr>
          <a:xfrm flipV="1">
            <a:off x="4550441" y="559951"/>
            <a:ext cx="0" cy="5731399"/>
          </a:xfrm>
          <a:prstGeom prst="line">
            <a:avLst/>
          </a:prstGeom>
          <a:ln w="19050" cap="rnd">
            <a:solidFill>
              <a:srgbClr val="007DDA">
                <a:alpha val="50000"/>
              </a:srgbClr>
            </a:solidFill>
            <a:prstDash val="dash"/>
          </a:ln>
        </p:spPr>
        <p:style>
          <a:lnRef idx="1">
            <a:schemeClr val="accent1"/>
          </a:lnRef>
          <a:fillRef idx="0">
            <a:schemeClr val="accent1"/>
          </a:fillRef>
          <a:effectRef idx="0">
            <a:schemeClr val="accent1"/>
          </a:effectRef>
          <a:fontRef idx="minor">
            <a:schemeClr val="tx1"/>
          </a:fontRef>
        </p:style>
      </p:cxnSp>
      <p:sp>
        <p:nvSpPr>
          <p:cNvPr id="48" name="Rectangle 19"/>
          <p:cNvSpPr/>
          <p:nvPr/>
        </p:nvSpPr>
        <p:spPr>
          <a:xfrm rot="-60000">
            <a:off x="5556101" y="1440709"/>
            <a:ext cx="772361" cy="529993"/>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5000">
                <a:srgbClr val="75DBFF"/>
              </a:gs>
              <a:gs pos="0">
                <a:srgbClr val="8BD0E9"/>
              </a:gs>
              <a:gs pos="100000">
                <a:srgbClr val="75DBFF"/>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 </a:t>
            </a:r>
            <a:r>
              <a:rPr lang="en-US" sz="1200" dirty="0">
                <a:solidFill>
                  <a:schemeClr val="tx1"/>
                </a:solidFill>
                <a:latin typeface="Arial" pitchFamily="34" charset="0"/>
                <a:cs typeface="Arial" pitchFamily="34" charset="0"/>
              </a:rPr>
              <a:t>Text</a:t>
            </a:r>
          </a:p>
        </p:txBody>
      </p:sp>
      <p:sp>
        <p:nvSpPr>
          <p:cNvPr id="49" name="Rectangle 19"/>
          <p:cNvSpPr/>
          <p:nvPr/>
        </p:nvSpPr>
        <p:spPr>
          <a:xfrm rot="-60000">
            <a:off x="6235295" y="2020857"/>
            <a:ext cx="772361" cy="529993"/>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chemeClr val="accent3">
                  <a:lumMod val="40000"/>
                  <a:lumOff val="60000"/>
                </a:schemeClr>
              </a:gs>
              <a:gs pos="0">
                <a:srgbClr val="C4D0AC"/>
              </a:gs>
              <a:gs pos="100000">
                <a:srgbClr val="94E53B"/>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 </a:t>
            </a:r>
            <a:r>
              <a:rPr lang="en-US" sz="1200" dirty="0">
                <a:solidFill>
                  <a:schemeClr val="tx1"/>
                </a:solidFill>
                <a:latin typeface="Arial" pitchFamily="34" charset="0"/>
                <a:cs typeface="Arial" pitchFamily="34" charset="0"/>
              </a:rPr>
              <a:t>Text</a:t>
            </a:r>
          </a:p>
        </p:txBody>
      </p:sp>
      <p:sp>
        <p:nvSpPr>
          <p:cNvPr id="50" name="Rectangle 19"/>
          <p:cNvSpPr/>
          <p:nvPr/>
        </p:nvSpPr>
        <p:spPr>
          <a:xfrm rot="-60000">
            <a:off x="2250948" y="3764086"/>
            <a:ext cx="1097280" cy="27432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chemeClr val="accent3">
                  <a:lumMod val="40000"/>
                  <a:lumOff val="60000"/>
                </a:schemeClr>
              </a:gs>
              <a:gs pos="0">
                <a:srgbClr val="C4D0AC"/>
              </a:gs>
              <a:gs pos="100000">
                <a:srgbClr val="94E53B"/>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a:t>
            </a:r>
            <a:r>
              <a:rPr lang="en-US" sz="1200" dirty="0">
                <a:solidFill>
                  <a:schemeClr val="tx1"/>
                </a:solidFill>
                <a:latin typeface="Arial" pitchFamily="34" charset="0"/>
                <a:cs typeface="Arial" pitchFamily="34" charset="0"/>
              </a:rPr>
              <a:t> </a:t>
            </a:r>
            <a:r>
              <a:rPr lang="en-US" sz="1200" dirty="0">
                <a:solidFill>
                  <a:schemeClr val="tx1"/>
                </a:solidFill>
                <a:latin typeface="Arial" pitchFamily="34" charset="0"/>
                <a:cs typeface="Arial" pitchFamily="34" charset="0"/>
              </a:rPr>
              <a:t>Text</a:t>
            </a:r>
          </a:p>
        </p:txBody>
      </p:sp>
      <p:sp>
        <p:nvSpPr>
          <p:cNvPr id="51" name="Rectangle 19"/>
          <p:cNvSpPr/>
          <p:nvPr/>
        </p:nvSpPr>
        <p:spPr>
          <a:xfrm rot="-60000">
            <a:off x="2078612" y="4101579"/>
            <a:ext cx="1097280" cy="27432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chemeClr val="accent3">
                  <a:lumMod val="40000"/>
                  <a:lumOff val="60000"/>
                </a:schemeClr>
              </a:gs>
              <a:gs pos="0">
                <a:srgbClr val="C4D0AC"/>
              </a:gs>
              <a:gs pos="100000">
                <a:srgbClr val="94E53B"/>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a:t>
            </a:r>
            <a:r>
              <a:rPr lang="en-US" sz="1200" dirty="0">
                <a:solidFill>
                  <a:schemeClr val="tx1"/>
                </a:solidFill>
                <a:latin typeface="Arial" pitchFamily="34" charset="0"/>
                <a:cs typeface="Arial" pitchFamily="34" charset="0"/>
              </a:rPr>
              <a:t> </a:t>
            </a:r>
            <a:r>
              <a:rPr lang="en-US" sz="1200" dirty="0">
                <a:solidFill>
                  <a:schemeClr val="tx1"/>
                </a:solidFill>
                <a:latin typeface="Arial" pitchFamily="34" charset="0"/>
                <a:cs typeface="Arial" pitchFamily="34" charset="0"/>
              </a:rPr>
              <a:t>Text</a:t>
            </a:r>
          </a:p>
        </p:txBody>
      </p:sp>
      <p:sp>
        <p:nvSpPr>
          <p:cNvPr id="52" name="Rectangle 19"/>
          <p:cNvSpPr/>
          <p:nvPr/>
        </p:nvSpPr>
        <p:spPr>
          <a:xfrm rot="-60000">
            <a:off x="5591663" y="3256515"/>
            <a:ext cx="1097280" cy="27432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rgbClr val="FEF99C"/>
              </a:gs>
              <a:gs pos="0">
                <a:srgbClr val="F6E7A6"/>
              </a:gs>
              <a:gs pos="100000">
                <a:srgbClr val="FFC000">
                  <a:lumMod val="85000"/>
                  <a:lumOff val="15000"/>
                </a:srgbClr>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a:t>
            </a:r>
            <a:r>
              <a:rPr lang="en-US" sz="1200" dirty="0">
                <a:solidFill>
                  <a:schemeClr val="tx1"/>
                </a:solidFill>
                <a:latin typeface="Arial" pitchFamily="34" charset="0"/>
                <a:cs typeface="Arial" pitchFamily="34" charset="0"/>
              </a:rPr>
              <a:t> </a:t>
            </a:r>
            <a:r>
              <a:rPr lang="en-US" sz="1200" dirty="0">
                <a:solidFill>
                  <a:schemeClr val="tx1"/>
                </a:solidFill>
                <a:latin typeface="Arial" pitchFamily="34" charset="0"/>
                <a:cs typeface="Arial" pitchFamily="34" charset="0"/>
              </a:rPr>
              <a:t>Text</a:t>
            </a:r>
          </a:p>
        </p:txBody>
      </p:sp>
      <p:sp>
        <p:nvSpPr>
          <p:cNvPr id="53" name="Rectangle 19"/>
          <p:cNvSpPr/>
          <p:nvPr/>
        </p:nvSpPr>
        <p:spPr>
          <a:xfrm rot="-60000">
            <a:off x="5822206" y="3642395"/>
            <a:ext cx="1097280" cy="27432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rgbClr val="FEF99C"/>
              </a:gs>
              <a:gs pos="0">
                <a:srgbClr val="F6E7A6"/>
              </a:gs>
              <a:gs pos="100000">
                <a:srgbClr val="FFC000">
                  <a:lumMod val="85000"/>
                  <a:lumOff val="15000"/>
                </a:srgbClr>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a:t>
            </a:r>
            <a:r>
              <a:rPr lang="en-US" sz="1200" dirty="0">
                <a:solidFill>
                  <a:schemeClr val="tx1"/>
                </a:solidFill>
                <a:latin typeface="Arial" pitchFamily="34" charset="0"/>
                <a:cs typeface="Arial" pitchFamily="34" charset="0"/>
              </a:rPr>
              <a:t> </a:t>
            </a:r>
            <a:r>
              <a:rPr lang="en-US" sz="1200" dirty="0">
                <a:solidFill>
                  <a:schemeClr val="tx1"/>
                </a:solidFill>
                <a:latin typeface="Arial" pitchFamily="34" charset="0"/>
                <a:cs typeface="Arial" pitchFamily="34" charset="0"/>
              </a:rPr>
              <a:t>Text</a:t>
            </a:r>
          </a:p>
        </p:txBody>
      </p:sp>
      <p:sp>
        <p:nvSpPr>
          <p:cNvPr id="54" name="Rectangle 19"/>
          <p:cNvSpPr/>
          <p:nvPr/>
        </p:nvSpPr>
        <p:spPr>
          <a:xfrm rot="-60000">
            <a:off x="5649870" y="3979888"/>
            <a:ext cx="1097280" cy="27432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rgbClr val="FEF99C"/>
              </a:gs>
              <a:gs pos="0">
                <a:srgbClr val="F6E7A6"/>
              </a:gs>
              <a:gs pos="100000">
                <a:srgbClr val="FFC000">
                  <a:lumMod val="85000"/>
                  <a:lumOff val="15000"/>
                </a:srgbClr>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a:t>
            </a:r>
            <a:r>
              <a:rPr lang="en-US" sz="1200" dirty="0">
                <a:solidFill>
                  <a:schemeClr val="tx1"/>
                </a:solidFill>
                <a:latin typeface="Arial" pitchFamily="34" charset="0"/>
                <a:cs typeface="Arial" pitchFamily="34" charset="0"/>
              </a:rPr>
              <a:t> </a:t>
            </a:r>
            <a:r>
              <a:rPr lang="en-US" sz="1200" dirty="0">
                <a:solidFill>
                  <a:schemeClr val="tx1"/>
                </a:solidFill>
                <a:latin typeface="Arial" pitchFamily="34" charset="0"/>
                <a:cs typeface="Arial" pitchFamily="34" charset="0"/>
              </a:rPr>
              <a:t>Text</a:t>
            </a:r>
          </a:p>
        </p:txBody>
      </p:sp>
      <p:sp>
        <p:nvSpPr>
          <p:cNvPr id="55" name="Rectangle 19"/>
          <p:cNvSpPr/>
          <p:nvPr/>
        </p:nvSpPr>
        <p:spPr>
          <a:xfrm rot="21540000">
            <a:off x="7272299" y="1475513"/>
            <a:ext cx="967057" cy="479021"/>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5000">
                <a:srgbClr val="75DBFF"/>
              </a:gs>
              <a:gs pos="0">
                <a:srgbClr val="8BD0E9"/>
              </a:gs>
              <a:gs pos="100000">
                <a:srgbClr val="75DBFF"/>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t>
            </a:r>
            <a:r>
              <a:rPr lang="en-US" sz="1200" dirty="0" smtClean="0">
                <a:solidFill>
                  <a:schemeClr val="tx1"/>
                </a:solidFill>
                <a:latin typeface="Arial" pitchFamily="34" charset="0"/>
                <a:cs typeface="Arial" pitchFamily="34" charset="0"/>
              </a:rPr>
              <a:t>ample text</a:t>
            </a:r>
            <a:endParaRPr lang="en-US" sz="1200" dirty="0">
              <a:solidFill>
                <a:schemeClr val="tx1"/>
              </a:solidFill>
              <a:latin typeface="Arial" pitchFamily="34" charset="0"/>
              <a:cs typeface="Arial" pitchFamily="34" charset="0"/>
            </a:endParaRPr>
          </a:p>
        </p:txBody>
      </p:sp>
      <p:sp>
        <p:nvSpPr>
          <p:cNvPr id="56" name="Rectangle 19"/>
          <p:cNvSpPr/>
          <p:nvPr/>
        </p:nvSpPr>
        <p:spPr>
          <a:xfrm rot="-60000">
            <a:off x="7346847" y="2218073"/>
            <a:ext cx="1097280" cy="27432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chemeClr val="accent3">
                  <a:lumMod val="40000"/>
                  <a:lumOff val="60000"/>
                </a:schemeClr>
              </a:gs>
              <a:gs pos="0">
                <a:srgbClr val="C4D0AC"/>
              </a:gs>
              <a:gs pos="100000">
                <a:srgbClr val="94E53B"/>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a:t>
            </a:r>
            <a:r>
              <a:rPr lang="en-US" sz="1200" dirty="0">
                <a:solidFill>
                  <a:schemeClr val="tx1"/>
                </a:solidFill>
                <a:latin typeface="Arial" pitchFamily="34" charset="0"/>
                <a:cs typeface="Arial" pitchFamily="34" charset="0"/>
              </a:rPr>
              <a:t> </a:t>
            </a:r>
            <a:r>
              <a:rPr lang="en-US" sz="1200" dirty="0">
                <a:solidFill>
                  <a:schemeClr val="tx1"/>
                </a:solidFill>
                <a:latin typeface="Arial" pitchFamily="34" charset="0"/>
                <a:cs typeface="Arial" pitchFamily="34" charset="0"/>
              </a:rPr>
              <a:t>Text</a:t>
            </a:r>
          </a:p>
        </p:txBody>
      </p:sp>
      <p:sp>
        <p:nvSpPr>
          <p:cNvPr id="57" name="Rectangle 19"/>
          <p:cNvSpPr/>
          <p:nvPr/>
        </p:nvSpPr>
        <p:spPr>
          <a:xfrm rot="-60000">
            <a:off x="7577390" y="2603953"/>
            <a:ext cx="1097280" cy="27432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rgbClr val="FEF99C"/>
              </a:gs>
              <a:gs pos="0">
                <a:srgbClr val="F6E7A6"/>
              </a:gs>
              <a:gs pos="100000">
                <a:srgbClr val="FFC000">
                  <a:lumMod val="85000"/>
                  <a:lumOff val="15000"/>
                </a:srgbClr>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a:t>
            </a:r>
            <a:r>
              <a:rPr lang="en-US" sz="1200" dirty="0">
                <a:solidFill>
                  <a:schemeClr val="tx1"/>
                </a:solidFill>
                <a:latin typeface="Arial" pitchFamily="34" charset="0"/>
                <a:cs typeface="Arial" pitchFamily="34" charset="0"/>
              </a:rPr>
              <a:t> </a:t>
            </a:r>
            <a:r>
              <a:rPr lang="en-US" sz="1200" dirty="0">
                <a:solidFill>
                  <a:schemeClr val="tx1"/>
                </a:solidFill>
                <a:latin typeface="Arial" pitchFamily="34" charset="0"/>
                <a:cs typeface="Arial" pitchFamily="34" charset="0"/>
              </a:rPr>
              <a:t>Text</a:t>
            </a:r>
          </a:p>
        </p:txBody>
      </p:sp>
      <p:sp>
        <p:nvSpPr>
          <p:cNvPr id="58" name="Rectangle 19"/>
          <p:cNvSpPr/>
          <p:nvPr/>
        </p:nvSpPr>
        <p:spPr>
          <a:xfrm rot="-60000">
            <a:off x="7405054" y="2959475"/>
            <a:ext cx="1097280" cy="27432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5000">
                <a:srgbClr val="75DBFF"/>
              </a:gs>
              <a:gs pos="0">
                <a:srgbClr val="8BD0E9"/>
              </a:gs>
              <a:gs pos="100000">
                <a:srgbClr val="75DBFF"/>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a:t>
            </a:r>
            <a:r>
              <a:rPr lang="en-US" sz="1200" dirty="0">
                <a:solidFill>
                  <a:schemeClr val="tx1"/>
                </a:solidFill>
                <a:latin typeface="Arial" pitchFamily="34" charset="0"/>
                <a:cs typeface="Arial" pitchFamily="34" charset="0"/>
              </a:rPr>
              <a:t> </a:t>
            </a:r>
            <a:r>
              <a:rPr lang="en-US" sz="1200" dirty="0">
                <a:solidFill>
                  <a:schemeClr val="tx1"/>
                </a:solidFill>
                <a:latin typeface="Arial" pitchFamily="34" charset="0"/>
                <a:cs typeface="Arial" pitchFamily="34" charset="0"/>
              </a:rPr>
              <a:t>Text</a:t>
            </a:r>
          </a:p>
        </p:txBody>
      </p:sp>
      <p:sp>
        <p:nvSpPr>
          <p:cNvPr id="59" name="Rectangle 19"/>
          <p:cNvSpPr/>
          <p:nvPr/>
        </p:nvSpPr>
        <p:spPr>
          <a:xfrm rot="-60000">
            <a:off x="2658185" y="4709001"/>
            <a:ext cx="772361" cy="529993"/>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chemeClr val="accent3">
                  <a:lumMod val="40000"/>
                  <a:lumOff val="60000"/>
                </a:schemeClr>
              </a:gs>
              <a:gs pos="0">
                <a:srgbClr val="C4D0AC"/>
              </a:gs>
              <a:gs pos="100000">
                <a:srgbClr val="94E53B"/>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 </a:t>
            </a:r>
            <a:r>
              <a:rPr lang="en-US" sz="1200" dirty="0">
                <a:solidFill>
                  <a:schemeClr val="tx1"/>
                </a:solidFill>
                <a:latin typeface="Arial" pitchFamily="34" charset="0"/>
                <a:cs typeface="Arial" pitchFamily="34" charset="0"/>
              </a:rPr>
              <a:t>Text</a:t>
            </a:r>
          </a:p>
        </p:txBody>
      </p:sp>
      <p:sp>
        <p:nvSpPr>
          <p:cNvPr id="62" name="Rectangle 19"/>
          <p:cNvSpPr/>
          <p:nvPr/>
        </p:nvSpPr>
        <p:spPr>
          <a:xfrm rot="-60000">
            <a:off x="3610124" y="4721225"/>
            <a:ext cx="772361" cy="529993"/>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5000">
                <a:srgbClr val="75DBFF"/>
              </a:gs>
              <a:gs pos="0">
                <a:srgbClr val="8BD0E9"/>
              </a:gs>
              <a:gs pos="100000">
                <a:srgbClr val="75DBFF"/>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 </a:t>
            </a:r>
            <a:r>
              <a:rPr lang="en-US" sz="1200" dirty="0">
                <a:solidFill>
                  <a:schemeClr val="tx1"/>
                </a:solidFill>
                <a:latin typeface="Arial" pitchFamily="34" charset="0"/>
                <a:cs typeface="Arial" pitchFamily="34" charset="0"/>
              </a:rPr>
              <a:t>Text</a:t>
            </a:r>
          </a:p>
        </p:txBody>
      </p:sp>
      <p:sp>
        <p:nvSpPr>
          <p:cNvPr id="63" name="Rectangle 19"/>
          <p:cNvSpPr/>
          <p:nvPr/>
        </p:nvSpPr>
        <p:spPr>
          <a:xfrm rot="-60000">
            <a:off x="2658185" y="5343680"/>
            <a:ext cx="772361" cy="529993"/>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rgbClr val="FEF99C"/>
              </a:gs>
              <a:gs pos="0">
                <a:srgbClr val="F6E7A6"/>
              </a:gs>
              <a:gs pos="100000">
                <a:srgbClr val="FFC000">
                  <a:lumMod val="85000"/>
                  <a:lumOff val="15000"/>
                </a:srgbClr>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 </a:t>
            </a:r>
            <a:r>
              <a:rPr lang="en-US" sz="1200" dirty="0">
                <a:solidFill>
                  <a:schemeClr val="tx1"/>
                </a:solidFill>
                <a:latin typeface="Arial" pitchFamily="34" charset="0"/>
                <a:cs typeface="Arial" pitchFamily="34" charset="0"/>
              </a:rPr>
              <a:t>Text</a:t>
            </a:r>
          </a:p>
        </p:txBody>
      </p:sp>
      <p:sp>
        <p:nvSpPr>
          <p:cNvPr id="64" name="Rectangle 19"/>
          <p:cNvSpPr/>
          <p:nvPr/>
        </p:nvSpPr>
        <p:spPr>
          <a:xfrm rot="-60000">
            <a:off x="3610124" y="5355904"/>
            <a:ext cx="772361" cy="529993"/>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0">
                <a:srgbClr val="CDC1DB"/>
              </a:gs>
              <a:gs pos="27000">
                <a:srgbClr val="CC9EFE"/>
              </a:gs>
              <a:gs pos="76000">
                <a:srgbClr val="CC9EFE"/>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 </a:t>
            </a:r>
            <a:r>
              <a:rPr lang="en-US" sz="1200" dirty="0">
                <a:solidFill>
                  <a:schemeClr val="tx1"/>
                </a:solidFill>
                <a:latin typeface="Arial" pitchFamily="34" charset="0"/>
                <a:cs typeface="Arial" pitchFamily="34" charset="0"/>
              </a:rPr>
              <a:t>Text</a:t>
            </a:r>
          </a:p>
        </p:txBody>
      </p:sp>
      <p:sp>
        <p:nvSpPr>
          <p:cNvPr id="65" name="Rectangle 19"/>
          <p:cNvSpPr/>
          <p:nvPr/>
        </p:nvSpPr>
        <p:spPr>
          <a:xfrm rot="-60000">
            <a:off x="7108318" y="4709000"/>
            <a:ext cx="772361" cy="529993"/>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chemeClr val="accent3">
                  <a:lumMod val="40000"/>
                  <a:lumOff val="60000"/>
                </a:schemeClr>
              </a:gs>
              <a:gs pos="0">
                <a:srgbClr val="C4D0AC"/>
              </a:gs>
              <a:gs pos="100000">
                <a:srgbClr val="94E53B"/>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 </a:t>
            </a:r>
            <a:r>
              <a:rPr lang="en-US" sz="1200" dirty="0">
                <a:solidFill>
                  <a:schemeClr val="tx1"/>
                </a:solidFill>
                <a:latin typeface="Arial" pitchFamily="34" charset="0"/>
                <a:cs typeface="Arial" pitchFamily="34" charset="0"/>
              </a:rPr>
              <a:t>Text</a:t>
            </a:r>
          </a:p>
        </p:txBody>
      </p:sp>
      <p:sp>
        <p:nvSpPr>
          <p:cNvPr id="66" name="Rectangle 19"/>
          <p:cNvSpPr/>
          <p:nvPr/>
        </p:nvSpPr>
        <p:spPr>
          <a:xfrm rot="-60000">
            <a:off x="8060257" y="4721224"/>
            <a:ext cx="772361" cy="529993"/>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5000">
                <a:srgbClr val="75DBFF"/>
              </a:gs>
              <a:gs pos="0">
                <a:srgbClr val="8BD0E9"/>
              </a:gs>
              <a:gs pos="100000">
                <a:srgbClr val="75DBFF"/>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 </a:t>
            </a:r>
            <a:r>
              <a:rPr lang="en-US" sz="1200" dirty="0">
                <a:solidFill>
                  <a:schemeClr val="tx1"/>
                </a:solidFill>
                <a:latin typeface="Arial" pitchFamily="34" charset="0"/>
                <a:cs typeface="Arial" pitchFamily="34" charset="0"/>
              </a:rPr>
              <a:t>Text</a:t>
            </a:r>
          </a:p>
        </p:txBody>
      </p:sp>
      <p:sp>
        <p:nvSpPr>
          <p:cNvPr id="67" name="Rectangle 19"/>
          <p:cNvSpPr/>
          <p:nvPr/>
        </p:nvSpPr>
        <p:spPr>
          <a:xfrm rot="-60000">
            <a:off x="7108318" y="5343679"/>
            <a:ext cx="772361" cy="529993"/>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rgbClr val="FEF99C"/>
              </a:gs>
              <a:gs pos="0">
                <a:srgbClr val="F6E7A6"/>
              </a:gs>
              <a:gs pos="100000">
                <a:srgbClr val="FFC000">
                  <a:lumMod val="85000"/>
                  <a:lumOff val="15000"/>
                </a:srgbClr>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 </a:t>
            </a:r>
            <a:r>
              <a:rPr lang="en-US" sz="1200" dirty="0">
                <a:solidFill>
                  <a:schemeClr val="tx1"/>
                </a:solidFill>
                <a:latin typeface="Arial" pitchFamily="34" charset="0"/>
                <a:cs typeface="Arial" pitchFamily="34" charset="0"/>
              </a:rPr>
              <a:t>Text</a:t>
            </a:r>
          </a:p>
        </p:txBody>
      </p:sp>
      <p:sp>
        <p:nvSpPr>
          <p:cNvPr id="68" name="Rectangle 19"/>
          <p:cNvSpPr/>
          <p:nvPr/>
        </p:nvSpPr>
        <p:spPr>
          <a:xfrm rot="-60000">
            <a:off x="8060257" y="5355903"/>
            <a:ext cx="772361" cy="529993"/>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0">
                <a:srgbClr val="CDC1DB"/>
              </a:gs>
              <a:gs pos="27000">
                <a:srgbClr val="CC9EFE"/>
              </a:gs>
              <a:gs pos="76000">
                <a:srgbClr val="CC9EFE"/>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200" dirty="0">
                <a:solidFill>
                  <a:schemeClr val="tx1"/>
                </a:solidFill>
                <a:latin typeface="Arial" pitchFamily="34" charset="0"/>
                <a:cs typeface="Arial" pitchFamily="34" charset="0"/>
              </a:rPr>
              <a:t>Sample </a:t>
            </a:r>
            <a:r>
              <a:rPr lang="en-US" sz="1200" dirty="0">
                <a:solidFill>
                  <a:schemeClr val="tx1"/>
                </a:solidFill>
                <a:latin typeface="Arial" pitchFamily="34" charset="0"/>
                <a:cs typeface="Arial" pitchFamily="34" charset="0"/>
              </a:rPr>
              <a:t>Text</a:t>
            </a:r>
          </a:p>
        </p:txBody>
      </p:sp>
      <p:pic>
        <p:nvPicPr>
          <p:cNvPr id="69" name="Picture 68" descr="E:\websites\slidehunter\2012beew\psd\logo2012.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298" y="180204"/>
            <a:ext cx="1219200" cy="352927"/>
          </a:xfrm>
          <a:prstGeom prst="rect">
            <a:avLst/>
          </a:prstGeom>
          <a:noFill/>
          <a:effectLst>
            <a:outerShdw blurRad="25400" dist="127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1403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609600"/>
            <a:ext cx="9144000" cy="1143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Content Placeholder 1"/>
          <p:cNvSpPr txBox="1">
            <a:spLocks/>
          </p:cNvSpPr>
          <p:nvPr/>
        </p:nvSpPr>
        <p:spPr>
          <a:xfrm>
            <a:off x="601663" y="2133600"/>
            <a:ext cx="8229600" cy="39925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en-US" sz="4000" dirty="0" smtClean="0">
                <a:solidFill>
                  <a:prstClr val="black"/>
                </a:solidFill>
              </a:rPr>
              <a:t>Thank you!</a:t>
            </a:r>
            <a:endParaRPr lang="en-US" sz="2800" dirty="0" smtClean="0">
              <a:solidFill>
                <a:prstClr val="black"/>
              </a:solidFill>
            </a:endParaRPr>
          </a:p>
          <a:p>
            <a:pPr marL="0" indent="0">
              <a:buFontTx/>
              <a:buNone/>
            </a:pPr>
            <a:endParaRPr lang="en-US" sz="1600" dirty="0" smtClean="0">
              <a:solidFill>
                <a:prstClr val="black"/>
              </a:solidFill>
            </a:endParaRPr>
          </a:p>
          <a:p>
            <a:pPr marL="0" indent="0">
              <a:buFontTx/>
              <a:buNone/>
            </a:pPr>
            <a:r>
              <a:rPr lang="en-US" sz="1600" dirty="0" smtClean="0">
                <a:solidFill>
                  <a:prstClr val="black"/>
                </a:solidFill>
              </a:rPr>
              <a:t>You can use this PowerPoint template for free based on creative commons license.</a:t>
            </a:r>
          </a:p>
          <a:p>
            <a:pPr marL="0" indent="0">
              <a:buFontTx/>
              <a:buNone/>
            </a:pPr>
            <a:endParaRPr lang="en-US" sz="1600" dirty="0" smtClean="0">
              <a:solidFill>
                <a:prstClr val="black"/>
              </a:solidFill>
            </a:endParaRPr>
          </a:p>
          <a:p>
            <a:pPr marL="0" indent="0">
              <a:buFontTx/>
              <a:buNone/>
            </a:pPr>
            <a:r>
              <a:rPr lang="en-US" sz="1600" dirty="0" smtClean="0">
                <a:solidFill>
                  <a:prstClr val="black"/>
                </a:solidFill>
              </a:rPr>
              <a:t>Follow us on Twitter </a:t>
            </a:r>
            <a:r>
              <a:rPr lang="en-US" sz="1600" dirty="0" smtClean="0">
                <a:solidFill>
                  <a:prstClr val="black"/>
                </a:solidFill>
                <a:hlinkClick r:id="rId3"/>
              </a:rPr>
              <a:t>@</a:t>
            </a:r>
            <a:r>
              <a:rPr lang="en-US" sz="1600" dirty="0" err="1" smtClean="0">
                <a:solidFill>
                  <a:prstClr val="black"/>
                </a:solidFill>
                <a:hlinkClick r:id="rId3"/>
              </a:rPr>
              <a:t>slideh</a:t>
            </a:r>
            <a:r>
              <a:rPr lang="en-US" sz="1600" dirty="0" smtClean="0">
                <a:solidFill>
                  <a:prstClr val="black"/>
                </a:solidFill>
              </a:rPr>
              <a:t> or subscribe to our mailing list</a:t>
            </a:r>
          </a:p>
          <a:p>
            <a:pPr marL="0" indent="0">
              <a:buFontTx/>
              <a:buNone/>
            </a:pPr>
            <a:r>
              <a:rPr lang="en-US" sz="1600" dirty="0" smtClean="0">
                <a:solidFill>
                  <a:prstClr val="black"/>
                </a:solidFill>
              </a:rPr>
              <a:t>Or upload your presentation for free and share online in SlideOnline.com</a:t>
            </a:r>
          </a:p>
          <a:p>
            <a:pPr marL="0" indent="0">
              <a:buFontTx/>
              <a:buNone/>
            </a:pPr>
            <a:endParaRPr lang="en-US" sz="1600" dirty="0" smtClean="0">
              <a:solidFill>
                <a:prstClr val="black"/>
              </a:solidFill>
            </a:endParaRPr>
          </a:p>
          <a:p>
            <a:pPr marL="0" indent="0">
              <a:buFontTx/>
              <a:buNone/>
            </a:pPr>
            <a:r>
              <a:rPr lang="en-US" sz="1600" dirty="0" smtClean="0">
                <a:solidFill>
                  <a:prstClr val="black"/>
                </a:solidFill>
                <a:hlinkClick r:id="rId4"/>
              </a:rPr>
              <a:t>www.SlideHunter.com</a:t>
            </a:r>
            <a:endParaRPr lang="en-US" sz="1600" dirty="0" smtClean="0">
              <a:solidFill>
                <a:prstClr val="black"/>
              </a:solidFill>
            </a:endParaRPr>
          </a:p>
        </p:txBody>
      </p:sp>
      <p:pic>
        <p:nvPicPr>
          <p:cNvPr id="10" name="Picture 7" descr="c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89775" y="4724400"/>
            <a:ext cx="13684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684213" y="5181600"/>
            <a:ext cx="7775575" cy="0"/>
          </a:xfrm>
          <a:prstGeom prst="line">
            <a:avLst/>
          </a:prstGeom>
          <a:ln w="50800" cap="flat"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ectangle 1">
            <a:hlinkClick r:id="rId6"/>
          </p:cNvPr>
          <p:cNvSpPr/>
          <p:nvPr/>
        </p:nvSpPr>
        <p:spPr>
          <a:xfrm>
            <a:off x="5475288" y="5486400"/>
            <a:ext cx="2982912" cy="609600"/>
          </a:xfrm>
          <a:prstGeom prst="rect">
            <a:avLst/>
          </a:prstGeom>
          <a:gradFill>
            <a:gsLst>
              <a:gs pos="47000">
                <a:schemeClr val="tx1">
                  <a:lumMod val="65000"/>
                  <a:lumOff val="35000"/>
                </a:schemeClr>
              </a:gs>
              <a:gs pos="27000">
                <a:schemeClr val="tx1">
                  <a:lumMod val="85000"/>
                  <a:lumOff val="15000"/>
                </a:schemeClr>
              </a:gs>
              <a:gs pos="87000">
                <a:schemeClr val="bg1">
                  <a:lumMod val="65000"/>
                </a:schemeClr>
              </a:gs>
            </a:gsLst>
            <a:lin ang="16200000" scaled="0"/>
          </a:gradFill>
          <a:ln w="22225" cap="sq" cmpd="sng">
            <a:solidFill>
              <a:schemeClr val="tx1">
                <a:lumMod val="75000"/>
                <a:lumOff val="25000"/>
              </a:schemeClr>
            </a:solidFill>
            <a:bevel/>
          </a:ln>
          <a:effectLst>
            <a:glow>
              <a:schemeClr val="accent1">
                <a:alpha val="40000"/>
              </a:schemeClr>
            </a:glow>
            <a:innerShdw blurRad="63500" dist="50800" dir="10800000">
              <a:prstClr val="black">
                <a:alpha val="50000"/>
              </a:prstClr>
            </a:innerShdw>
            <a:reflection blurRad="6350" stA="50000" endA="300" endPos="5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Upload to Slide Online.com</a:t>
            </a:r>
          </a:p>
        </p:txBody>
      </p:sp>
      <p:sp>
        <p:nvSpPr>
          <p:cNvPr id="3" name="Rectangle 2">
            <a:hlinkClick r:id="rId7"/>
          </p:cNvPr>
          <p:cNvSpPr/>
          <p:nvPr/>
        </p:nvSpPr>
        <p:spPr>
          <a:xfrm>
            <a:off x="692945" y="5486400"/>
            <a:ext cx="2982912" cy="609600"/>
          </a:xfrm>
          <a:prstGeom prst="rect">
            <a:avLst/>
          </a:prstGeom>
          <a:effectLst>
            <a:innerShdw blurRad="304800" dist="50800" dir="8100000">
              <a:prstClr val="black">
                <a:alpha val="50000"/>
              </a:prstClr>
            </a:innerShdw>
            <a:reflection blurRad="6350" stA="50000" endA="300" endPos="55000" dir="5400000" sy="-100000" algn="bl" rotWithShape="0"/>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solidFill>
                  <a:prstClr val="white"/>
                </a:solidFill>
              </a:rPr>
              <a:t>Download Free Templates</a:t>
            </a:r>
          </a:p>
        </p:txBody>
      </p:sp>
      <p:pic>
        <p:nvPicPr>
          <p:cNvPr id="4" name="Picture 3">
            <a:hlinkClick r:id="rId6"/>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498667" y="4724400"/>
            <a:ext cx="1511733" cy="361782"/>
          </a:xfrm>
          <a:prstGeom prst="rect">
            <a:avLst/>
          </a:prstGeom>
        </p:spPr>
      </p:pic>
      <p:pic>
        <p:nvPicPr>
          <p:cNvPr id="12" name="Picture 11" descr="E:\websites\slidehunter\2012beew\psd\logo2012.png">
            <a:hlinkClick r:id="rId7"/>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4213" y="838200"/>
            <a:ext cx="217170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474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321</Words>
  <Application>Microsoft Office PowerPoint</Application>
  <PresentationFormat>On-screen Show (4:3)</PresentationFormat>
  <Paragraphs>81</Paragraphs>
  <Slides>2</Slides>
  <Notes>1</Notes>
  <HiddenSlides>0</HiddenSlides>
  <MMClips>0</MMClip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Office Theme</vt:lpstr>
      <vt:lpstr>1_Office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Aminul Islam</dc:creator>
  <cp:lastModifiedBy>SlideHunter</cp:lastModifiedBy>
  <cp:revision>20</cp:revision>
  <dcterms:created xsi:type="dcterms:W3CDTF">2013-01-06T22:45:06Z</dcterms:created>
  <dcterms:modified xsi:type="dcterms:W3CDTF">2013-06-21T10:42:26Z</dcterms:modified>
</cp:coreProperties>
</file>